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3" r:id="rId4"/>
  </p:sldMasterIdLst>
  <p:sldIdLst>
    <p:sldId id="339" r:id="rId5"/>
    <p:sldId id="340" r:id="rId6"/>
    <p:sldId id="348" r:id="rId7"/>
    <p:sldId id="343" r:id="rId8"/>
    <p:sldId id="338" r:id="rId9"/>
    <p:sldId id="345" r:id="rId10"/>
    <p:sldId id="344" r:id="rId11"/>
    <p:sldId id="347" r:id="rId12"/>
    <p:sldId id="256" r:id="rId13"/>
    <p:sldId id="34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6B7"/>
    <a:srgbClr val="000000"/>
    <a:srgbClr val="555555"/>
    <a:srgbClr val="346C85"/>
    <a:srgbClr val="2C4788"/>
    <a:srgbClr val="386D3C"/>
    <a:srgbClr val="4D348D"/>
    <a:srgbClr val="7A7500"/>
    <a:srgbClr val="A15800"/>
    <a:srgbClr val="982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6357" autoAdjust="0"/>
  </p:normalViewPr>
  <p:slideViewPr>
    <p:cSldViewPr>
      <p:cViewPr varScale="1">
        <p:scale>
          <a:sx n="63" d="100"/>
          <a:sy n="63" d="100"/>
        </p:scale>
        <p:origin x="72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05007A-0B31-44BE-8FCA-A4921EC83C6D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263C53-1C69-42D2-982C-640C3A1456E8}">
      <dgm:prSet/>
      <dgm:spPr/>
      <dgm:t>
        <a:bodyPr/>
        <a:lstStyle/>
        <a:p>
          <a:r>
            <a:rPr lang="en-US" b="1"/>
            <a:t>Book</a:t>
          </a:r>
        </a:p>
      </dgm:t>
    </dgm:pt>
    <dgm:pt modelId="{582FA8F0-260C-4D8E-9813-62EB18496151}" type="parTrans" cxnId="{C8980BB7-5AF7-4BF4-9A23-A33BC95DCA93}">
      <dgm:prSet/>
      <dgm:spPr/>
      <dgm:t>
        <a:bodyPr/>
        <a:lstStyle/>
        <a:p>
          <a:endParaRPr lang="en-US"/>
        </a:p>
      </dgm:t>
    </dgm:pt>
    <dgm:pt modelId="{E76E4BE3-B13B-4A92-AE5B-7F9B6110A4AB}" type="sibTrans" cxnId="{C8980BB7-5AF7-4BF4-9A23-A33BC95DCA93}">
      <dgm:prSet/>
      <dgm:spPr/>
      <dgm:t>
        <a:bodyPr/>
        <a:lstStyle/>
        <a:p>
          <a:endParaRPr lang="en-US"/>
        </a:p>
      </dgm:t>
    </dgm:pt>
    <dgm:pt modelId="{C8D72EDB-CF29-431D-9345-6AF0196A7F4C}">
      <dgm:prSet/>
      <dgm:spPr/>
      <dgm:t>
        <a:bodyPr/>
        <a:lstStyle/>
        <a:p>
          <a:r>
            <a:rPr lang="en-US" dirty="0"/>
            <a:t>Book appointments with your GP</a:t>
          </a:r>
        </a:p>
      </dgm:t>
    </dgm:pt>
    <dgm:pt modelId="{D9BC1B02-6473-4F38-A01E-4A65F8DA1646}" type="parTrans" cxnId="{66D071A1-75DF-4778-8379-9FFDFED351E3}">
      <dgm:prSet/>
      <dgm:spPr/>
      <dgm:t>
        <a:bodyPr/>
        <a:lstStyle/>
        <a:p>
          <a:endParaRPr lang="en-US"/>
        </a:p>
      </dgm:t>
    </dgm:pt>
    <dgm:pt modelId="{815B7BC5-F73C-4B25-9EDA-1EC75A2D35E7}" type="sibTrans" cxnId="{66D071A1-75DF-4778-8379-9FFDFED351E3}">
      <dgm:prSet/>
      <dgm:spPr/>
      <dgm:t>
        <a:bodyPr/>
        <a:lstStyle/>
        <a:p>
          <a:endParaRPr lang="en-US"/>
        </a:p>
      </dgm:t>
    </dgm:pt>
    <dgm:pt modelId="{C972F15C-582D-4C8B-A4BF-E83E3421DBC9}">
      <dgm:prSet/>
      <dgm:spPr/>
      <dgm:t>
        <a:bodyPr/>
        <a:lstStyle/>
        <a:p>
          <a:r>
            <a:rPr lang="en-US" b="1"/>
            <a:t>Order</a:t>
          </a:r>
        </a:p>
      </dgm:t>
    </dgm:pt>
    <dgm:pt modelId="{F58AEAB7-A18D-4B90-96C9-3937B8E861F1}" type="parTrans" cxnId="{A21C435B-4D06-4513-A79A-8C85FD7DDAB1}">
      <dgm:prSet/>
      <dgm:spPr/>
      <dgm:t>
        <a:bodyPr/>
        <a:lstStyle/>
        <a:p>
          <a:endParaRPr lang="en-US"/>
        </a:p>
      </dgm:t>
    </dgm:pt>
    <dgm:pt modelId="{21223DA9-943E-4506-A284-D69556193EDD}" type="sibTrans" cxnId="{A21C435B-4D06-4513-A79A-8C85FD7DDAB1}">
      <dgm:prSet/>
      <dgm:spPr/>
      <dgm:t>
        <a:bodyPr/>
        <a:lstStyle/>
        <a:p>
          <a:endParaRPr lang="en-US"/>
        </a:p>
      </dgm:t>
    </dgm:pt>
    <dgm:pt modelId="{6D9CC265-2139-44A9-AAAE-A33D86877CD4}">
      <dgm:prSet/>
      <dgm:spPr/>
      <dgm:t>
        <a:bodyPr/>
        <a:lstStyle/>
        <a:p>
          <a:r>
            <a:rPr lang="en-US"/>
            <a:t>Order repeat prescriptions</a:t>
          </a:r>
        </a:p>
      </dgm:t>
    </dgm:pt>
    <dgm:pt modelId="{9810B6BC-7D68-4AA1-A20A-AD07E9EFF04A}" type="parTrans" cxnId="{2BFB498A-4513-40A0-B456-03E77CD8E4BA}">
      <dgm:prSet/>
      <dgm:spPr/>
      <dgm:t>
        <a:bodyPr/>
        <a:lstStyle/>
        <a:p>
          <a:endParaRPr lang="en-US"/>
        </a:p>
      </dgm:t>
    </dgm:pt>
    <dgm:pt modelId="{BCED02C1-F1EB-405E-962D-387950AEA8D4}" type="sibTrans" cxnId="{2BFB498A-4513-40A0-B456-03E77CD8E4BA}">
      <dgm:prSet/>
      <dgm:spPr/>
      <dgm:t>
        <a:bodyPr/>
        <a:lstStyle/>
        <a:p>
          <a:endParaRPr lang="en-US"/>
        </a:p>
      </dgm:t>
    </dgm:pt>
    <dgm:pt modelId="{4CEDCE26-A9F2-425D-A425-234B7BD1AD6D}">
      <dgm:prSet/>
      <dgm:spPr/>
      <dgm:t>
        <a:bodyPr/>
        <a:lstStyle/>
        <a:p>
          <a:r>
            <a:rPr lang="en-US" b="1"/>
            <a:t>Check</a:t>
          </a:r>
        </a:p>
      </dgm:t>
    </dgm:pt>
    <dgm:pt modelId="{C5728462-90F0-4D84-B6C9-C8D4A1311BC6}" type="parTrans" cxnId="{81A8C068-F3CF-4EA4-8D99-0AAA535BD97F}">
      <dgm:prSet/>
      <dgm:spPr/>
      <dgm:t>
        <a:bodyPr/>
        <a:lstStyle/>
        <a:p>
          <a:endParaRPr lang="en-US"/>
        </a:p>
      </dgm:t>
    </dgm:pt>
    <dgm:pt modelId="{8142174B-C9EE-4CCC-BCD6-6C30C274D775}" type="sibTrans" cxnId="{81A8C068-F3CF-4EA4-8D99-0AAA535BD97F}">
      <dgm:prSet/>
      <dgm:spPr/>
      <dgm:t>
        <a:bodyPr/>
        <a:lstStyle/>
        <a:p>
          <a:endParaRPr lang="en-US"/>
        </a:p>
      </dgm:t>
    </dgm:pt>
    <dgm:pt modelId="{297F8962-45F7-49E5-8239-D98305215832}">
      <dgm:prSet/>
      <dgm:spPr/>
      <dgm:t>
        <a:bodyPr/>
        <a:lstStyle/>
        <a:p>
          <a:r>
            <a:rPr lang="en-US"/>
            <a:t>Check symptoms with online symptom checker</a:t>
          </a:r>
        </a:p>
      </dgm:t>
    </dgm:pt>
    <dgm:pt modelId="{65F820D6-3F0D-4DF3-883B-6FEFA464FD91}" type="parTrans" cxnId="{56E8E7F1-040E-4D3B-A050-BE5F3DA2497E}">
      <dgm:prSet/>
      <dgm:spPr/>
      <dgm:t>
        <a:bodyPr/>
        <a:lstStyle/>
        <a:p>
          <a:endParaRPr lang="en-US"/>
        </a:p>
      </dgm:t>
    </dgm:pt>
    <dgm:pt modelId="{E4D97E3D-BFD8-47A0-8831-B9A5758A05D7}" type="sibTrans" cxnId="{56E8E7F1-040E-4D3B-A050-BE5F3DA2497E}">
      <dgm:prSet/>
      <dgm:spPr/>
      <dgm:t>
        <a:bodyPr/>
        <a:lstStyle/>
        <a:p>
          <a:endParaRPr lang="en-US"/>
        </a:p>
      </dgm:t>
    </dgm:pt>
    <dgm:pt modelId="{679D181D-A72F-4E35-BECB-67EE82DED64D}">
      <dgm:prSet/>
      <dgm:spPr/>
      <dgm:t>
        <a:bodyPr/>
        <a:lstStyle/>
        <a:p>
          <a:r>
            <a:rPr lang="en-US" b="1"/>
            <a:t>Find out</a:t>
          </a:r>
        </a:p>
      </dgm:t>
    </dgm:pt>
    <dgm:pt modelId="{A94AD886-4C03-4EE2-8A44-19A54103C5B1}" type="parTrans" cxnId="{A782B6EA-7849-4B4B-B325-4D92B4CA1493}">
      <dgm:prSet/>
      <dgm:spPr/>
      <dgm:t>
        <a:bodyPr/>
        <a:lstStyle/>
        <a:p>
          <a:endParaRPr lang="en-US"/>
        </a:p>
      </dgm:t>
    </dgm:pt>
    <dgm:pt modelId="{C6513A62-38F9-4248-9511-DC9818B67C15}" type="sibTrans" cxnId="{A782B6EA-7849-4B4B-B325-4D92B4CA1493}">
      <dgm:prSet/>
      <dgm:spPr/>
      <dgm:t>
        <a:bodyPr/>
        <a:lstStyle/>
        <a:p>
          <a:endParaRPr lang="en-US"/>
        </a:p>
      </dgm:t>
    </dgm:pt>
    <dgm:pt modelId="{D045D32A-EB17-43F4-9F80-FF7BEA3970C2}">
      <dgm:prSet/>
      <dgm:spPr/>
      <dgm:t>
        <a:bodyPr/>
        <a:lstStyle/>
        <a:p>
          <a:r>
            <a:rPr lang="en-US" dirty="0"/>
            <a:t>Find out when you need help urgently </a:t>
          </a:r>
        </a:p>
      </dgm:t>
    </dgm:pt>
    <dgm:pt modelId="{372FF5C1-55A9-4A29-95B2-DAC5ED1008F8}" type="parTrans" cxnId="{B76D2A06-614D-450D-92F5-3795ED6FB177}">
      <dgm:prSet/>
      <dgm:spPr/>
      <dgm:t>
        <a:bodyPr/>
        <a:lstStyle/>
        <a:p>
          <a:endParaRPr lang="en-US"/>
        </a:p>
      </dgm:t>
    </dgm:pt>
    <dgm:pt modelId="{C40ABB89-CB5D-42E1-8420-707E2FBEA656}" type="sibTrans" cxnId="{B76D2A06-614D-450D-92F5-3795ED6FB177}">
      <dgm:prSet/>
      <dgm:spPr/>
      <dgm:t>
        <a:bodyPr/>
        <a:lstStyle/>
        <a:p>
          <a:endParaRPr lang="en-US"/>
        </a:p>
      </dgm:t>
    </dgm:pt>
    <dgm:pt modelId="{97E9EE58-3222-4184-AFD5-96DF3FE774A5}">
      <dgm:prSet/>
      <dgm:spPr/>
      <dgm:t>
        <a:bodyPr/>
        <a:lstStyle/>
        <a:p>
          <a:r>
            <a:rPr lang="en-US" b="1"/>
            <a:t>View</a:t>
          </a:r>
        </a:p>
      </dgm:t>
    </dgm:pt>
    <dgm:pt modelId="{D0544573-2972-4D4C-90CF-ED4F109DDA4E}" type="parTrans" cxnId="{432347C2-8D30-4938-9342-4D86FD22825E}">
      <dgm:prSet/>
      <dgm:spPr/>
      <dgm:t>
        <a:bodyPr/>
        <a:lstStyle/>
        <a:p>
          <a:endParaRPr lang="en-US"/>
        </a:p>
      </dgm:t>
    </dgm:pt>
    <dgm:pt modelId="{40B431E4-7561-4AF2-BB71-15456B15CF3D}" type="sibTrans" cxnId="{432347C2-8D30-4938-9342-4D86FD22825E}">
      <dgm:prSet/>
      <dgm:spPr/>
      <dgm:t>
        <a:bodyPr/>
        <a:lstStyle/>
        <a:p>
          <a:endParaRPr lang="en-US"/>
        </a:p>
      </dgm:t>
    </dgm:pt>
    <dgm:pt modelId="{C24C6D19-A6C9-423D-8BDF-A5430A095CA6}">
      <dgm:prSet/>
      <dgm:spPr/>
      <dgm:t>
        <a:bodyPr/>
        <a:lstStyle/>
        <a:p>
          <a:r>
            <a:rPr lang="en-US" dirty="0"/>
            <a:t>View your GP medical record securely  </a:t>
          </a:r>
        </a:p>
      </dgm:t>
    </dgm:pt>
    <dgm:pt modelId="{0D6980D8-27BA-477E-971A-5D99EA75702F}" type="parTrans" cxnId="{0553541B-9A0E-49B8-9C87-F3395B19F784}">
      <dgm:prSet/>
      <dgm:spPr/>
      <dgm:t>
        <a:bodyPr/>
        <a:lstStyle/>
        <a:p>
          <a:endParaRPr lang="en-US"/>
        </a:p>
      </dgm:t>
    </dgm:pt>
    <dgm:pt modelId="{C2157378-A620-49E8-9768-0E4E200DC034}" type="sibTrans" cxnId="{0553541B-9A0E-49B8-9C87-F3395B19F784}">
      <dgm:prSet/>
      <dgm:spPr/>
      <dgm:t>
        <a:bodyPr/>
        <a:lstStyle/>
        <a:p>
          <a:endParaRPr lang="en-US"/>
        </a:p>
      </dgm:t>
    </dgm:pt>
    <dgm:pt modelId="{2A5F3CE9-C3B9-4808-A5F3-0A7634189C50}">
      <dgm:prSet/>
      <dgm:spPr/>
      <dgm:t>
        <a:bodyPr/>
        <a:lstStyle/>
        <a:p>
          <a:r>
            <a:rPr lang="en-US" b="1"/>
            <a:t>Register</a:t>
          </a:r>
        </a:p>
      </dgm:t>
    </dgm:pt>
    <dgm:pt modelId="{4760C1DE-B9A1-4BD6-A04B-E7A62AD9AF0E}" type="parTrans" cxnId="{F3594CB3-5E6A-4AA0-8FEF-79CEEBCCFE25}">
      <dgm:prSet/>
      <dgm:spPr/>
      <dgm:t>
        <a:bodyPr/>
        <a:lstStyle/>
        <a:p>
          <a:endParaRPr lang="en-US"/>
        </a:p>
      </dgm:t>
    </dgm:pt>
    <dgm:pt modelId="{37B4A67F-39DE-4535-A512-964AEF146012}" type="sibTrans" cxnId="{F3594CB3-5E6A-4AA0-8FEF-79CEEBCCFE25}">
      <dgm:prSet/>
      <dgm:spPr/>
      <dgm:t>
        <a:bodyPr/>
        <a:lstStyle/>
        <a:p>
          <a:endParaRPr lang="en-US"/>
        </a:p>
      </dgm:t>
    </dgm:pt>
    <dgm:pt modelId="{7A90992B-54C9-441A-B288-A144E2CD2875}">
      <dgm:prSet/>
      <dgm:spPr/>
      <dgm:t>
        <a:bodyPr/>
        <a:lstStyle/>
        <a:p>
          <a:r>
            <a:rPr lang="en-US"/>
            <a:t>Register to be an organ donor </a:t>
          </a:r>
        </a:p>
      </dgm:t>
    </dgm:pt>
    <dgm:pt modelId="{4D9BEF52-7E9C-4E54-ACE3-14A332E71A17}" type="parTrans" cxnId="{50525251-9855-4A13-9252-A1DBBDD0720C}">
      <dgm:prSet/>
      <dgm:spPr/>
      <dgm:t>
        <a:bodyPr/>
        <a:lstStyle/>
        <a:p>
          <a:endParaRPr lang="en-US"/>
        </a:p>
      </dgm:t>
    </dgm:pt>
    <dgm:pt modelId="{2D8E955A-733D-48A2-8196-6E8DD761F721}" type="sibTrans" cxnId="{50525251-9855-4A13-9252-A1DBBDD0720C}">
      <dgm:prSet/>
      <dgm:spPr/>
      <dgm:t>
        <a:bodyPr/>
        <a:lstStyle/>
        <a:p>
          <a:endParaRPr lang="en-US"/>
        </a:p>
      </dgm:t>
    </dgm:pt>
    <dgm:pt modelId="{6ECF8B64-E9A6-40D3-A24D-5E4C72A07E50}">
      <dgm:prSet/>
      <dgm:spPr/>
      <dgm:t>
        <a:bodyPr/>
        <a:lstStyle/>
        <a:p>
          <a:r>
            <a:rPr lang="en-US" b="1"/>
            <a:t>Choose</a:t>
          </a:r>
        </a:p>
      </dgm:t>
    </dgm:pt>
    <dgm:pt modelId="{53A26B0D-1BD5-401F-B039-34C1EC3CB1E0}" type="parTrans" cxnId="{0FCEAE0D-9F73-4C75-92E4-B1942CB76AA8}">
      <dgm:prSet/>
      <dgm:spPr/>
      <dgm:t>
        <a:bodyPr/>
        <a:lstStyle/>
        <a:p>
          <a:endParaRPr lang="en-US"/>
        </a:p>
      </dgm:t>
    </dgm:pt>
    <dgm:pt modelId="{16E3E429-C684-45CA-853F-CC69963D9587}" type="sibTrans" cxnId="{0FCEAE0D-9F73-4C75-92E4-B1942CB76AA8}">
      <dgm:prSet/>
      <dgm:spPr/>
      <dgm:t>
        <a:bodyPr/>
        <a:lstStyle/>
        <a:p>
          <a:endParaRPr lang="en-US"/>
        </a:p>
      </dgm:t>
    </dgm:pt>
    <dgm:pt modelId="{5DE7D9DA-0A26-4A4E-8AB9-B69E1C024D42}">
      <dgm:prSet/>
      <dgm:spPr/>
      <dgm:t>
        <a:bodyPr/>
        <a:lstStyle/>
        <a:p>
          <a:r>
            <a:rPr lang="en-US"/>
            <a:t>Choose how the NHS uses your data </a:t>
          </a:r>
        </a:p>
      </dgm:t>
    </dgm:pt>
    <dgm:pt modelId="{9ABFF235-9C70-4D91-955C-C71C38EE4D82}" type="parTrans" cxnId="{0142EF9B-BE27-4AD4-B7B0-7124BD836DB6}">
      <dgm:prSet/>
      <dgm:spPr/>
      <dgm:t>
        <a:bodyPr/>
        <a:lstStyle/>
        <a:p>
          <a:endParaRPr lang="en-US"/>
        </a:p>
      </dgm:t>
    </dgm:pt>
    <dgm:pt modelId="{1D0EE93D-27B8-4CA8-80DA-DCA7C8A43494}" type="sibTrans" cxnId="{0142EF9B-BE27-4AD4-B7B0-7124BD836DB6}">
      <dgm:prSet/>
      <dgm:spPr/>
      <dgm:t>
        <a:bodyPr/>
        <a:lstStyle/>
        <a:p>
          <a:endParaRPr lang="en-US"/>
        </a:p>
      </dgm:t>
    </dgm:pt>
    <dgm:pt modelId="{7106F543-A120-4CD2-9CEB-35E99247DDB0}" type="pres">
      <dgm:prSet presAssocID="{6905007A-0B31-44BE-8FCA-A4921EC83C6D}" presName="Name0" presStyleCnt="0">
        <dgm:presLayoutVars>
          <dgm:dir/>
          <dgm:animLvl val="lvl"/>
          <dgm:resizeHandles val="exact"/>
        </dgm:presLayoutVars>
      </dgm:prSet>
      <dgm:spPr/>
    </dgm:pt>
    <dgm:pt modelId="{AD996BCB-0E6F-4ED6-9B4E-F53F2FEE3439}" type="pres">
      <dgm:prSet presAssocID="{83263C53-1C69-42D2-982C-640C3A1456E8}" presName="linNode" presStyleCnt="0"/>
      <dgm:spPr/>
    </dgm:pt>
    <dgm:pt modelId="{8D14FD78-CC1F-47C4-9D06-7D58D197BEAD}" type="pres">
      <dgm:prSet presAssocID="{83263C53-1C69-42D2-982C-640C3A1456E8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27B2AFFC-118A-4E24-A25F-5D3169B111F4}" type="pres">
      <dgm:prSet presAssocID="{83263C53-1C69-42D2-982C-640C3A1456E8}" presName="descendantText" presStyleLbl="alignAccFollowNode1" presStyleIdx="0" presStyleCnt="7">
        <dgm:presLayoutVars>
          <dgm:bulletEnabled val="1"/>
        </dgm:presLayoutVars>
      </dgm:prSet>
      <dgm:spPr/>
    </dgm:pt>
    <dgm:pt modelId="{2278526A-88CB-4BFD-AC2A-96F5C0A03E4F}" type="pres">
      <dgm:prSet presAssocID="{E76E4BE3-B13B-4A92-AE5B-7F9B6110A4AB}" presName="sp" presStyleCnt="0"/>
      <dgm:spPr/>
    </dgm:pt>
    <dgm:pt modelId="{9E69632D-CC22-4E09-A8AC-3D3BE66C47DB}" type="pres">
      <dgm:prSet presAssocID="{C972F15C-582D-4C8B-A4BF-E83E3421DBC9}" presName="linNode" presStyleCnt="0"/>
      <dgm:spPr/>
    </dgm:pt>
    <dgm:pt modelId="{F510945C-8E9A-4634-97D2-3D0C11890FBB}" type="pres">
      <dgm:prSet presAssocID="{C972F15C-582D-4C8B-A4BF-E83E3421DBC9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C360CDE5-82E6-4D98-ADF9-CB187BF6BC60}" type="pres">
      <dgm:prSet presAssocID="{C972F15C-582D-4C8B-A4BF-E83E3421DBC9}" presName="descendantText" presStyleLbl="alignAccFollowNode1" presStyleIdx="1" presStyleCnt="7">
        <dgm:presLayoutVars>
          <dgm:bulletEnabled val="1"/>
        </dgm:presLayoutVars>
      </dgm:prSet>
      <dgm:spPr/>
    </dgm:pt>
    <dgm:pt modelId="{697EC27B-10BF-448F-9370-B271BDDC8C60}" type="pres">
      <dgm:prSet presAssocID="{21223DA9-943E-4506-A284-D69556193EDD}" presName="sp" presStyleCnt="0"/>
      <dgm:spPr/>
    </dgm:pt>
    <dgm:pt modelId="{B0D446EC-D52B-4010-B720-58C88D427D00}" type="pres">
      <dgm:prSet presAssocID="{4CEDCE26-A9F2-425D-A425-234B7BD1AD6D}" presName="linNode" presStyleCnt="0"/>
      <dgm:spPr/>
    </dgm:pt>
    <dgm:pt modelId="{C616FD12-353E-43B1-89C3-26ECE3FA1077}" type="pres">
      <dgm:prSet presAssocID="{4CEDCE26-A9F2-425D-A425-234B7BD1AD6D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F7A1B39D-F9CF-4750-9F54-01773F8FF345}" type="pres">
      <dgm:prSet presAssocID="{4CEDCE26-A9F2-425D-A425-234B7BD1AD6D}" presName="descendantText" presStyleLbl="alignAccFollowNode1" presStyleIdx="2" presStyleCnt="7">
        <dgm:presLayoutVars>
          <dgm:bulletEnabled val="1"/>
        </dgm:presLayoutVars>
      </dgm:prSet>
      <dgm:spPr/>
    </dgm:pt>
    <dgm:pt modelId="{ECD544ED-1C42-42BA-8A15-F8C0AD3D5429}" type="pres">
      <dgm:prSet presAssocID="{8142174B-C9EE-4CCC-BCD6-6C30C274D775}" presName="sp" presStyleCnt="0"/>
      <dgm:spPr/>
    </dgm:pt>
    <dgm:pt modelId="{CE8BD8D1-6F14-49FF-BDAD-2FC0F46F1A46}" type="pres">
      <dgm:prSet presAssocID="{679D181D-A72F-4E35-BECB-67EE82DED64D}" presName="linNode" presStyleCnt="0"/>
      <dgm:spPr/>
    </dgm:pt>
    <dgm:pt modelId="{27E2ACF8-A494-4CB9-84F7-4AC49F4E4C2B}" type="pres">
      <dgm:prSet presAssocID="{679D181D-A72F-4E35-BECB-67EE82DED64D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E37D5A5A-C61B-4C9F-B485-F4233BBBBB9C}" type="pres">
      <dgm:prSet presAssocID="{679D181D-A72F-4E35-BECB-67EE82DED64D}" presName="descendantText" presStyleLbl="alignAccFollowNode1" presStyleIdx="3" presStyleCnt="7">
        <dgm:presLayoutVars>
          <dgm:bulletEnabled val="1"/>
        </dgm:presLayoutVars>
      </dgm:prSet>
      <dgm:spPr/>
    </dgm:pt>
    <dgm:pt modelId="{B4B481CA-F3A6-4B54-99F5-1E4C02D35024}" type="pres">
      <dgm:prSet presAssocID="{C6513A62-38F9-4248-9511-DC9818B67C15}" presName="sp" presStyleCnt="0"/>
      <dgm:spPr/>
    </dgm:pt>
    <dgm:pt modelId="{B87E4F32-2414-40AA-A684-17E673E22A31}" type="pres">
      <dgm:prSet presAssocID="{97E9EE58-3222-4184-AFD5-96DF3FE774A5}" presName="linNode" presStyleCnt="0"/>
      <dgm:spPr/>
    </dgm:pt>
    <dgm:pt modelId="{29EEDA73-DF18-4EBD-9AEB-03C7E8F6AD37}" type="pres">
      <dgm:prSet presAssocID="{97E9EE58-3222-4184-AFD5-96DF3FE774A5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B5B39ED2-F15B-45E6-AC4C-E7314A613839}" type="pres">
      <dgm:prSet presAssocID="{97E9EE58-3222-4184-AFD5-96DF3FE774A5}" presName="descendantText" presStyleLbl="alignAccFollowNode1" presStyleIdx="4" presStyleCnt="7">
        <dgm:presLayoutVars>
          <dgm:bulletEnabled val="1"/>
        </dgm:presLayoutVars>
      </dgm:prSet>
      <dgm:spPr/>
    </dgm:pt>
    <dgm:pt modelId="{637BFC59-E6F2-40CA-96A7-002D691321BB}" type="pres">
      <dgm:prSet presAssocID="{40B431E4-7561-4AF2-BB71-15456B15CF3D}" presName="sp" presStyleCnt="0"/>
      <dgm:spPr/>
    </dgm:pt>
    <dgm:pt modelId="{93F41E0E-9501-4297-9B10-29D3B7051388}" type="pres">
      <dgm:prSet presAssocID="{2A5F3CE9-C3B9-4808-A5F3-0A7634189C50}" presName="linNode" presStyleCnt="0"/>
      <dgm:spPr/>
    </dgm:pt>
    <dgm:pt modelId="{1F618D2D-652F-4D3D-BF1D-516596FBF1CA}" type="pres">
      <dgm:prSet presAssocID="{2A5F3CE9-C3B9-4808-A5F3-0A7634189C50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EDB538B7-4E09-40AB-9F47-8806F9844C52}" type="pres">
      <dgm:prSet presAssocID="{2A5F3CE9-C3B9-4808-A5F3-0A7634189C50}" presName="descendantText" presStyleLbl="alignAccFollowNode1" presStyleIdx="5" presStyleCnt="7">
        <dgm:presLayoutVars>
          <dgm:bulletEnabled val="1"/>
        </dgm:presLayoutVars>
      </dgm:prSet>
      <dgm:spPr/>
    </dgm:pt>
    <dgm:pt modelId="{6916F25D-4DB9-4003-A487-0EAB20DD67D6}" type="pres">
      <dgm:prSet presAssocID="{37B4A67F-39DE-4535-A512-964AEF146012}" presName="sp" presStyleCnt="0"/>
      <dgm:spPr/>
    </dgm:pt>
    <dgm:pt modelId="{68C10B83-D96C-4B5D-AD75-8749F4B4B78B}" type="pres">
      <dgm:prSet presAssocID="{6ECF8B64-E9A6-40D3-A24D-5E4C72A07E50}" presName="linNode" presStyleCnt="0"/>
      <dgm:spPr/>
    </dgm:pt>
    <dgm:pt modelId="{DFE14192-16CD-4C4D-A1AB-A47EE9F67C9C}" type="pres">
      <dgm:prSet presAssocID="{6ECF8B64-E9A6-40D3-A24D-5E4C72A07E50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F136BBFE-563C-4A3E-BA96-9CF325184A03}" type="pres">
      <dgm:prSet presAssocID="{6ECF8B64-E9A6-40D3-A24D-5E4C72A07E50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B76D2A06-614D-450D-92F5-3795ED6FB177}" srcId="{679D181D-A72F-4E35-BECB-67EE82DED64D}" destId="{D045D32A-EB17-43F4-9F80-FF7BEA3970C2}" srcOrd="0" destOrd="0" parTransId="{372FF5C1-55A9-4A29-95B2-DAC5ED1008F8}" sibTransId="{C40ABB89-CB5D-42E1-8420-707E2FBEA656}"/>
    <dgm:cxn modelId="{0FCEAE0D-9F73-4C75-92E4-B1942CB76AA8}" srcId="{6905007A-0B31-44BE-8FCA-A4921EC83C6D}" destId="{6ECF8B64-E9A6-40D3-A24D-5E4C72A07E50}" srcOrd="6" destOrd="0" parTransId="{53A26B0D-1BD5-401F-B039-34C1EC3CB1E0}" sibTransId="{16E3E429-C684-45CA-853F-CC69963D9587}"/>
    <dgm:cxn modelId="{0553541B-9A0E-49B8-9C87-F3395B19F784}" srcId="{97E9EE58-3222-4184-AFD5-96DF3FE774A5}" destId="{C24C6D19-A6C9-423D-8BDF-A5430A095CA6}" srcOrd="0" destOrd="0" parTransId="{0D6980D8-27BA-477E-971A-5D99EA75702F}" sibTransId="{C2157378-A620-49E8-9768-0E4E200DC034}"/>
    <dgm:cxn modelId="{1518BC29-9038-4200-ABC1-1C3740E77101}" type="presOf" srcId="{7A90992B-54C9-441A-B288-A144E2CD2875}" destId="{EDB538B7-4E09-40AB-9F47-8806F9844C52}" srcOrd="0" destOrd="0" presId="urn:microsoft.com/office/officeart/2005/8/layout/vList5"/>
    <dgm:cxn modelId="{5AD7E72D-7FD9-4636-ACA4-3CCC039B9993}" type="presOf" srcId="{2A5F3CE9-C3B9-4808-A5F3-0A7634189C50}" destId="{1F618D2D-652F-4D3D-BF1D-516596FBF1CA}" srcOrd="0" destOrd="0" presId="urn:microsoft.com/office/officeart/2005/8/layout/vList5"/>
    <dgm:cxn modelId="{D439EF30-CD92-4F1F-837B-00BAB2FDEB83}" type="presOf" srcId="{679D181D-A72F-4E35-BECB-67EE82DED64D}" destId="{27E2ACF8-A494-4CB9-84F7-4AC49F4E4C2B}" srcOrd="0" destOrd="0" presId="urn:microsoft.com/office/officeart/2005/8/layout/vList5"/>
    <dgm:cxn modelId="{A21C435B-4D06-4513-A79A-8C85FD7DDAB1}" srcId="{6905007A-0B31-44BE-8FCA-A4921EC83C6D}" destId="{C972F15C-582D-4C8B-A4BF-E83E3421DBC9}" srcOrd="1" destOrd="0" parTransId="{F58AEAB7-A18D-4B90-96C9-3937B8E861F1}" sibTransId="{21223DA9-943E-4506-A284-D69556193EDD}"/>
    <dgm:cxn modelId="{076DA45F-FB55-49A9-821C-4EC406BC0F8C}" type="presOf" srcId="{6D9CC265-2139-44A9-AAAE-A33D86877CD4}" destId="{C360CDE5-82E6-4D98-ADF9-CB187BF6BC60}" srcOrd="0" destOrd="0" presId="urn:microsoft.com/office/officeart/2005/8/layout/vList5"/>
    <dgm:cxn modelId="{2A441363-21F4-4B0B-A3CC-E9A84C6936FC}" type="presOf" srcId="{5DE7D9DA-0A26-4A4E-8AB9-B69E1C024D42}" destId="{F136BBFE-563C-4A3E-BA96-9CF325184A03}" srcOrd="0" destOrd="0" presId="urn:microsoft.com/office/officeart/2005/8/layout/vList5"/>
    <dgm:cxn modelId="{F3B4AB67-980B-4275-8791-20AD1726C683}" type="presOf" srcId="{C8D72EDB-CF29-431D-9345-6AF0196A7F4C}" destId="{27B2AFFC-118A-4E24-A25F-5D3169B111F4}" srcOrd="0" destOrd="0" presId="urn:microsoft.com/office/officeart/2005/8/layout/vList5"/>
    <dgm:cxn modelId="{81A8C068-F3CF-4EA4-8D99-0AAA535BD97F}" srcId="{6905007A-0B31-44BE-8FCA-A4921EC83C6D}" destId="{4CEDCE26-A9F2-425D-A425-234B7BD1AD6D}" srcOrd="2" destOrd="0" parTransId="{C5728462-90F0-4D84-B6C9-C8D4A1311BC6}" sibTransId="{8142174B-C9EE-4CCC-BCD6-6C30C274D775}"/>
    <dgm:cxn modelId="{72778D50-351D-4438-91CC-546F4DE76621}" type="presOf" srcId="{297F8962-45F7-49E5-8239-D98305215832}" destId="{F7A1B39D-F9CF-4750-9F54-01773F8FF345}" srcOrd="0" destOrd="0" presId="urn:microsoft.com/office/officeart/2005/8/layout/vList5"/>
    <dgm:cxn modelId="{50525251-9855-4A13-9252-A1DBBDD0720C}" srcId="{2A5F3CE9-C3B9-4808-A5F3-0A7634189C50}" destId="{7A90992B-54C9-441A-B288-A144E2CD2875}" srcOrd="0" destOrd="0" parTransId="{4D9BEF52-7E9C-4E54-ACE3-14A332E71A17}" sibTransId="{2D8E955A-733D-48A2-8196-6E8DD761F721}"/>
    <dgm:cxn modelId="{FC1A9076-656D-4F39-B803-3EE7E70EF8C8}" type="presOf" srcId="{C972F15C-582D-4C8B-A4BF-E83E3421DBC9}" destId="{F510945C-8E9A-4634-97D2-3D0C11890FBB}" srcOrd="0" destOrd="0" presId="urn:microsoft.com/office/officeart/2005/8/layout/vList5"/>
    <dgm:cxn modelId="{9F36A178-C79A-4CDD-B6A3-34C92AC24BA7}" type="presOf" srcId="{6ECF8B64-E9A6-40D3-A24D-5E4C72A07E50}" destId="{DFE14192-16CD-4C4D-A1AB-A47EE9F67C9C}" srcOrd="0" destOrd="0" presId="urn:microsoft.com/office/officeart/2005/8/layout/vList5"/>
    <dgm:cxn modelId="{B6612B81-0BEF-4963-AC40-9E26E83DE9EC}" type="presOf" srcId="{97E9EE58-3222-4184-AFD5-96DF3FE774A5}" destId="{29EEDA73-DF18-4EBD-9AEB-03C7E8F6AD37}" srcOrd="0" destOrd="0" presId="urn:microsoft.com/office/officeart/2005/8/layout/vList5"/>
    <dgm:cxn modelId="{2BFB498A-4513-40A0-B456-03E77CD8E4BA}" srcId="{C972F15C-582D-4C8B-A4BF-E83E3421DBC9}" destId="{6D9CC265-2139-44A9-AAAE-A33D86877CD4}" srcOrd="0" destOrd="0" parTransId="{9810B6BC-7D68-4AA1-A20A-AD07E9EFF04A}" sibTransId="{BCED02C1-F1EB-405E-962D-387950AEA8D4}"/>
    <dgm:cxn modelId="{0DBEEB91-3546-4888-B745-83556133CA93}" type="presOf" srcId="{83263C53-1C69-42D2-982C-640C3A1456E8}" destId="{8D14FD78-CC1F-47C4-9D06-7D58D197BEAD}" srcOrd="0" destOrd="0" presId="urn:microsoft.com/office/officeart/2005/8/layout/vList5"/>
    <dgm:cxn modelId="{0142EF9B-BE27-4AD4-B7B0-7124BD836DB6}" srcId="{6ECF8B64-E9A6-40D3-A24D-5E4C72A07E50}" destId="{5DE7D9DA-0A26-4A4E-8AB9-B69E1C024D42}" srcOrd="0" destOrd="0" parTransId="{9ABFF235-9C70-4D91-955C-C71C38EE4D82}" sibTransId="{1D0EE93D-27B8-4CA8-80DA-DCA7C8A43494}"/>
    <dgm:cxn modelId="{66D071A1-75DF-4778-8379-9FFDFED351E3}" srcId="{83263C53-1C69-42D2-982C-640C3A1456E8}" destId="{C8D72EDB-CF29-431D-9345-6AF0196A7F4C}" srcOrd="0" destOrd="0" parTransId="{D9BC1B02-6473-4F38-A01E-4A65F8DA1646}" sibTransId="{815B7BC5-F73C-4B25-9EDA-1EC75A2D35E7}"/>
    <dgm:cxn modelId="{F3594CB3-5E6A-4AA0-8FEF-79CEEBCCFE25}" srcId="{6905007A-0B31-44BE-8FCA-A4921EC83C6D}" destId="{2A5F3CE9-C3B9-4808-A5F3-0A7634189C50}" srcOrd="5" destOrd="0" parTransId="{4760C1DE-B9A1-4BD6-A04B-E7A62AD9AF0E}" sibTransId="{37B4A67F-39DE-4535-A512-964AEF146012}"/>
    <dgm:cxn modelId="{C8980BB7-5AF7-4BF4-9A23-A33BC95DCA93}" srcId="{6905007A-0B31-44BE-8FCA-A4921EC83C6D}" destId="{83263C53-1C69-42D2-982C-640C3A1456E8}" srcOrd="0" destOrd="0" parTransId="{582FA8F0-260C-4D8E-9813-62EB18496151}" sibTransId="{E76E4BE3-B13B-4A92-AE5B-7F9B6110A4AB}"/>
    <dgm:cxn modelId="{6E0CE3B9-C06B-48AF-AF33-7119219C01D3}" type="presOf" srcId="{6905007A-0B31-44BE-8FCA-A4921EC83C6D}" destId="{7106F543-A120-4CD2-9CEB-35E99247DDB0}" srcOrd="0" destOrd="0" presId="urn:microsoft.com/office/officeart/2005/8/layout/vList5"/>
    <dgm:cxn modelId="{65F15FBA-D96B-4140-B0EE-A546BBCC3D36}" type="presOf" srcId="{4CEDCE26-A9F2-425D-A425-234B7BD1AD6D}" destId="{C616FD12-353E-43B1-89C3-26ECE3FA1077}" srcOrd="0" destOrd="0" presId="urn:microsoft.com/office/officeart/2005/8/layout/vList5"/>
    <dgm:cxn modelId="{C74E1BBD-EC09-4FE1-AD98-FE2A143E1A0E}" type="presOf" srcId="{D045D32A-EB17-43F4-9F80-FF7BEA3970C2}" destId="{E37D5A5A-C61B-4C9F-B485-F4233BBBBB9C}" srcOrd="0" destOrd="0" presId="urn:microsoft.com/office/officeart/2005/8/layout/vList5"/>
    <dgm:cxn modelId="{432347C2-8D30-4938-9342-4D86FD22825E}" srcId="{6905007A-0B31-44BE-8FCA-A4921EC83C6D}" destId="{97E9EE58-3222-4184-AFD5-96DF3FE774A5}" srcOrd="4" destOrd="0" parTransId="{D0544573-2972-4D4C-90CF-ED4F109DDA4E}" sibTransId="{40B431E4-7561-4AF2-BB71-15456B15CF3D}"/>
    <dgm:cxn modelId="{EE17EECA-8BD9-4A8E-B871-715B34B84D3C}" type="presOf" srcId="{C24C6D19-A6C9-423D-8BDF-A5430A095CA6}" destId="{B5B39ED2-F15B-45E6-AC4C-E7314A613839}" srcOrd="0" destOrd="0" presId="urn:microsoft.com/office/officeart/2005/8/layout/vList5"/>
    <dgm:cxn modelId="{A782B6EA-7849-4B4B-B325-4D92B4CA1493}" srcId="{6905007A-0B31-44BE-8FCA-A4921EC83C6D}" destId="{679D181D-A72F-4E35-BECB-67EE82DED64D}" srcOrd="3" destOrd="0" parTransId="{A94AD886-4C03-4EE2-8A44-19A54103C5B1}" sibTransId="{C6513A62-38F9-4248-9511-DC9818B67C15}"/>
    <dgm:cxn modelId="{56E8E7F1-040E-4D3B-A050-BE5F3DA2497E}" srcId="{4CEDCE26-A9F2-425D-A425-234B7BD1AD6D}" destId="{297F8962-45F7-49E5-8239-D98305215832}" srcOrd="0" destOrd="0" parTransId="{65F820D6-3F0D-4DF3-883B-6FEFA464FD91}" sibTransId="{E4D97E3D-BFD8-47A0-8831-B9A5758A05D7}"/>
    <dgm:cxn modelId="{D3E63FF1-D7D0-4C99-B20E-3EDA26B08AA0}" type="presParOf" srcId="{7106F543-A120-4CD2-9CEB-35E99247DDB0}" destId="{AD996BCB-0E6F-4ED6-9B4E-F53F2FEE3439}" srcOrd="0" destOrd="0" presId="urn:microsoft.com/office/officeart/2005/8/layout/vList5"/>
    <dgm:cxn modelId="{01BC102A-15F9-463E-9A2C-7D6855C03234}" type="presParOf" srcId="{AD996BCB-0E6F-4ED6-9B4E-F53F2FEE3439}" destId="{8D14FD78-CC1F-47C4-9D06-7D58D197BEAD}" srcOrd="0" destOrd="0" presId="urn:microsoft.com/office/officeart/2005/8/layout/vList5"/>
    <dgm:cxn modelId="{56D2C841-760B-4EBE-96F3-8D97AA11A0E7}" type="presParOf" srcId="{AD996BCB-0E6F-4ED6-9B4E-F53F2FEE3439}" destId="{27B2AFFC-118A-4E24-A25F-5D3169B111F4}" srcOrd="1" destOrd="0" presId="urn:microsoft.com/office/officeart/2005/8/layout/vList5"/>
    <dgm:cxn modelId="{D7E3E426-8EDA-4548-9CE7-716114E546FF}" type="presParOf" srcId="{7106F543-A120-4CD2-9CEB-35E99247DDB0}" destId="{2278526A-88CB-4BFD-AC2A-96F5C0A03E4F}" srcOrd="1" destOrd="0" presId="urn:microsoft.com/office/officeart/2005/8/layout/vList5"/>
    <dgm:cxn modelId="{B2827A41-8620-4944-97E6-9EF61DF0D044}" type="presParOf" srcId="{7106F543-A120-4CD2-9CEB-35E99247DDB0}" destId="{9E69632D-CC22-4E09-A8AC-3D3BE66C47DB}" srcOrd="2" destOrd="0" presId="urn:microsoft.com/office/officeart/2005/8/layout/vList5"/>
    <dgm:cxn modelId="{0C49B1F8-4484-43B5-B2FE-8C48FC52224D}" type="presParOf" srcId="{9E69632D-CC22-4E09-A8AC-3D3BE66C47DB}" destId="{F510945C-8E9A-4634-97D2-3D0C11890FBB}" srcOrd="0" destOrd="0" presId="urn:microsoft.com/office/officeart/2005/8/layout/vList5"/>
    <dgm:cxn modelId="{4A04C5E6-9736-4DC8-9A5D-A878DA76645F}" type="presParOf" srcId="{9E69632D-CC22-4E09-A8AC-3D3BE66C47DB}" destId="{C360CDE5-82E6-4D98-ADF9-CB187BF6BC60}" srcOrd="1" destOrd="0" presId="urn:microsoft.com/office/officeart/2005/8/layout/vList5"/>
    <dgm:cxn modelId="{3BED51EB-6328-48C5-A770-EFCFF240A2C9}" type="presParOf" srcId="{7106F543-A120-4CD2-9CEB-35E99247DDB0}" destId="{697EC27B-10BF-448F-9370-B271BDDC8C60}" srcOrd="3" destOrd="0" presId="urn:microsoft.com/office/officeart/2005/8/layout/vList5"/>
    <dgm:cxn modelId="{A56F4EE6-85C4-4537-BD24-9C75CB8E99C5}" type="presParOf" srcId="{7106F543-A120-4CD2-9CEB-35E99247DDB0}" destId="{B0D446EC-D52B-4010-B720-58C88D427D00}" srcOrd="4" destOrd="0" presId="urn:microsoft.com/office/officeart/2005/8/layout/vList5"/>
    <dgm:cxn modelId="{1C100EC8-A03B-4D4E-9D44-54F6CB450254}" type="presParOf" srcId="{B0D446EC-D52B-4010-B720-58C88D427D00}" destId="{C616FD12-353E-43B1-89C3-26ECE3FA1077}" srcOrd="0" destOrd="0" presId="urn:microsoft.com/office/officeart/2005/8/layout/vList5"/>
    <dgm:cxn modelId="{861CBFAF-B5AF-4D91-BC3F-E6ACAB22BBB5}" type="presParOf" srcId="{B0D446EC-D52B-4010-B720-58C88D427D00}" destId="{F7A1B39D-F9CF-4750-9F54-01773F8FF345}" srcOrd="1" destOrd="0" presId="urn:microsoft.com/office/officeart/2005/8/layout/vList5"/>
    <dgm:cxn modelId="{2F598FCB-110D-4BE2-8AF4-E34F96D49AA2}" type="presParOf" srcId="{7106F543-A120-4CD2-9CEB-35E99247DDB0}" destId="{ECD544ED-1C42-42BA-8A15-F8C0AD3D5429}" srcOrd="5" destOrd="0" presId="urn:microsoft.com/office/officeart/2005/8/layout/vList5"/>
    <dgm:cxn modelId="{3427B95F-56D7-4431-A4A9-8B884C874090}" type="presParOf" srcId="{7106F543-A120-4CD2-9CEB-35E99247DDB0}" destId="{CE8BD8D1-6F14-49FF-BDAD-2FC0F46F1A46}" srcOrd="6" destOrd="0" presId="urn:microsoft.com/office/officeart/2005/8/layout/vList5"/>
    <dgm:cxn modelId="{B31E7965-0883-4C77-93EA-20841EE0833E}" type="presParOf" srcId="{CE8BD8D1-6F14-49FF-BDAD-2FC0F46F1A46}" destId="{27E2ACF8-A494-4CB9-84F7-4AC49F4E4C2B}" srcOrd="0" destOrd="0" presId="urn:microsoft.com/office/officeart/2005/8/layout/vList5"/>
    <dgm:cxn modelId="{E685AB56-F602-41E2-BAEC-19AFDB1C8089}" type="presParOf" srcId="{CE8BD8D1-6F14-49FF-BDAD-2FC0F46F1A46}" destId="{E37D5A5A-C61B-4C9F-B485-F4233BBBBB9C}" srcOrd="1" destOrd="0" presId="urn:microsoft.com/office/officeart/2005/8/layout/vList5"/>
    <dgm:cxn modelId="{27BBC4DD-C049-4015-B823-44DB5829BECF}" type="presParOf" srcId="{7106F543-A120-4CD2-9CEB-35E99247DDB0}" destId="{B4B481CA-F3A6-4B54-99F5-1E4C02D35024}" srcOrd="7" destOrd="0" presId="urn:microsoft.com/office/officeart/2005/8/layout/vList5"/>
    <dgm:cxn modelId="{D44432AF-9BEB-4275-A5CF-079CC78F7FF1}" type="presParOf" srcId="{7106F543-A120-4CD2-9CEB-35E99247DDB0}" destId="{B87E4F32-2414-40AA-A684-17E673E22A31}" srcOrd="8" destOrd="0" presId="urn:microsoft.com/office/officeart/2005/8/layout/vList5"/>
    <dgm:cxn modelId="{DDD9C7AE-0BBF-4859-B0AF-BEE02CE68F79}" type="presParOf" srcId="{B87E4F32-2414-40AA-A684-17E673E22A31}" destId="{29EEDA73-DF18-4EBD-9AEB-03C7E8F6AD37}" srcOrd="0" destOrd="0" presId="urn:microsoft.com/office/officeart/2005/8/layout/vList5"/>
    <dgm:cxn modelId="{8C3380D4-3C61-4D7C-8280-7028E8AB2371}" type="presParOf" srcId="{B87E4F32-2414-40AA-A684-17E673E22A31}" destId="{B5B39ED2-F15B-45E6-AC4C-E7314A613839}" srcOrd="1" destOrd="0" presId="urn:microsoft.com/office/officeart/2005/8/layout/vList5"/>
    <dgm:cxn modelId="{F356CA05-DA49-4E70-9EAF-F52C50EA05B0}" type="presParOf" srcId="{7106F543-A120-4CD2-9CEB-35E99247DDB0}" destId="{637BFC59-E6F2-40CA-96A7-002D691321BB}" srcOrd="9" destOrd="0" presId="urn:microsoft.com/office/officeart/2005/8/layout/vList5"/>
    <dgm:cxn modelId="{D805EE73-A924-4BC8-951A-F4C9B8C10A9A}" type="presParOf" srcId="{7106F543-A120-4CD2-9CEB-35E99247DDB0}" destId="{93F41E0E-9501-4297-9B10-29D3B7051388}" srcOrd="10" destOrd="0" presId="urn:microsoft.com/office/officeart/2005/8/layout/vList5"/>
    <dgm:cxn modelId="{D42BC964-BADA-4E8C-8749-8A6BE5E2E83B}" type="presParOf" srcId="{93F41E0E-9501-4297-9B10-29D3B7051388}" destId="{1F618D2D-652F-4D3D-BF1D-516596FBF1CA}" srcOrd="0" destOrd="0" presId="urn:microsoft.com/office/officeart/2005/8/layout/vList5"/>
    <dgm:cxn modelId="{A15A283D-8886-4BE9-A92A-6DA5816EA726}" type="presParOf" srcId="{93F41E0E-9501-4297-9B10-29D3B7051388}" destId="{EDB538B7-4E09-40AB-9F47-8806F9844C52}" srcOrd="1" destOrd="0" presId="urn:microsoft.com/office/officeart/2005/8/layout/vList5"/>
    <dgm:cxn modelId="{59DDC683-87DC-4D67-A418-5591358368D4}" type="presParOf" srcId="{7106F543-A120-4CD2-9CEB-35E99247DDB0}" destId="{6916F25D-4DB9-4003-A487-0EAB20DD67D6}" srcOrd="11" destOrd="0" presId="urn:microsoft.com/office/officeart/2005/8/layout/vList5"/>
    <dgm:cxn modelId="{3EC10E9C-FEC0-4894-855D-3EAF3ED08130}" type="presParOf" srcId="{7106F543-A120-4CD2-9CEB-35E99247DDB0}" destId="{68C10B83-D96C-4B5D-AD75-8749F4B4B78B}" srcOrd="12" destOrd="0" presId="urn:microsoft.com/office/officeart/2005/8/layout/vList5"/>
    <dgm:cxn modelId="{C665B160-AF6D-4108-A86F-C7825D0BD0D6}" type="presParOf" srcId="{68C10B83-D96C-4B5D-AD75-8749F4B4B78B}" destId="{DFE14192-16CD-4C4D-A1AB-A47EE9F67C9C}" srcOrd="0" destOrd="0" presId="urn:microsoft.com/office/officeart/2005/8/layout/vList5"/>
    <dgm:cxn modelId="{3E13D597-700D-4E51-A6FC-EEB9185F1F9A}" type="presParOf" srcId="{68C10B83-D96C-4B5D-AD75-8749F4B4B78B}" destId="{F136BBFE-563C-4A3E-BA96-9CF325184A0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2AFFC-118A-4E24-A25F-5D3169B111F4}">
      <dsp:nvSpPr>
        <dsp:cNvPr id="0" name=""/>
        <dsp:cNvSpPr/>
      </dsp:nvSpPr>
      <dsp:spPr>
        <a:xfrm rot="5400000">
          <a:off x="3371062" y="-1416113"/>
          <a:ext cx="436044" cy="337796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Book appointments with your GP</a:t>
          </a:r>
        </a:p>
      </dsp:txBody>
      <dsp:txXfrm rot="-5400000">
        <a:off x="1900103" y="76132"/>
        <a:ext cx="3356676" cy="393472"/>
      </dsp:txXfrm>
    </dsp:sp>
    <dsp:sp modelId="{8D14FD78-CC1F-47C4-9D06-7D58D197BEAD}">
      <dsp:nvSpPr>
        <dsp:cNvPr id="0" name=""/>
        <dsp:cNvSpPr/>
      </dsp:nvSpPr>
      <dsp:spPr>
        <a:xfrm>
          <a:off x="0" y="340"/>
          <a:ext cx="1900103" cy="5450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Book</a:t>
          </a:r>
        </a:p>
      </dsp:txBody>
      <dsp:txXfrm>
        <a:off x="26607" y="26947"/>
        <a:ext cx="1846889" cy="491841"/>
      </dsp:txXfrm>
    </dsp:sp>
    <dsp:sp modelId="{C360CDE5-82E6-4D98-ADF9-CB187BF6BC60}">
      <dsp:nvSpPr>
        <dsp:cNvPr id="0" name=""/>
        <dsp:cNvSpPr/>
      </dsp:nvSpPr>
      <dsp:spPr>
        <a:xfrm rot="5400000">
          <a:off x="3371062" y="-843805"/>
          <a:ext cx="436044" cy="337796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Order repeat prescriptions</a:t>
          </a:r>
        </a:p>
      </dsp:txBody>
      <dsp:txXfrm rot="-5400000">
        <a:off x="1900103" y="648440"/>
        <a:ext cx="3356676" cy="393472"/>
      </dsp:txXfrm>
    </dsp:sp>
    <dsp:sp modelId="{F510945C-8E9A-4634-97D2-3D0C11890FBB}">
      <dsp:nvSpPr>
        <dsp:cNvPr id="0" name=""/>
        <dsp:cNvSpPr/>
      </dsp:nvSpPr>
      <dsp:spPr>
        <a:xfrm>
          <a:off x="0" y="572648"/>
          <a:ext cx="1900103" cy="5450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Order</a:t>
          </a:r>
        </a:p>
      </dsp:txBody>
      <dsp:txXfrm>
        <a:off x="26607" y="599255"/>
        <a:ext cx="1846889" cy="491841"/>
      </dsp:txXfrm>
    </dsp:sp>
    <dsp:sp modelId="{F7A1B39D-F9CF-4750-9F54-01773F8FF345}">
      <dsp:nvSpPr>
        <dsp:cNvPr id="0" name=""/>
        <dsp:cNvSpPr/>
      </dsp:nvSpPr>
      <dsp:spPr>
        <a:xfrm rot="5400000">
          <a:off x="3371062" y="-271496"/>
          <a:ext cx="436044" cy="3377962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Check symptoms with online symptom checker</a:t>
          </a:r>
        </a:p>
      </dsp:txBody>
      <dsp:txXfrm rot="-5400000">
        <a:off x="1900103" y="1220749"/>
        <a:ext cx="3356676" cy="393472"/>
      </dsp:txXfrm>
    </dsp:sp>
    <dsp:sp modelId="{C616FD12-353E-43B1-89C3-26ECE3FA1077}">
      <dsp:nvSpPr>
        <dsp:cNvPr id="0" name=""/>
        <dsp:cNvSpPr/>
      </dsp:nvSpPr>
      <dsp:spPr>
        <a:xfrm>
          <a:off x="0" y="1144956"/>
          <a:ext cx="1900103" cy="54505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Check</a:t>
          </a:r>
        </a:p>
      </dsp:txBody>
      <dsp:txXfrm>
        <a:off x="26607" y="1171563"/>
        <a:ext cx="1846889" cy="491841"/>
      </dsp:txXfrm>
    </dsp:sp>
    <dsp:sp modelId="{E37D5A5A-C61B-4C9F-B485-F4233BBBBB9C}">
      <dsp:nvSpPr>
        <dsp:cNvPr id="0" name=""/>
        <dsp:cNvSpPr/>
      </dsp:nvSpPr>
      <dsp:spPr>
        <a:xfrm rot="5400000">
          <a:off x="3371062" y="300811"/>
          <a:ext cx="436044" cy="337796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Find out when you need help urgently </a:t>
          </a:r>
        </a:p>
      </dsp:txBody>
      <dsp:txXfrm rot="-5400000">
        <a:off x="1900103" y="1793056"/>
        <a:ext cx="3356676" cy="393472"/>
      </dsp:txXfrm>
    </dsp:sp>
    <dsp:sp modelId="{27E2ACF8-A494-4CB9-84F7-4AC49F4E4C2B}">
      <dsp:nvSpPr>
        <dsp:cNvPr id="0" name=""/>
        <dsp:cNvSpPr/>
      </dsp:nvSpPr>
      <dsp:spPr>
        <a:xfrm>
          <a:off x="0" y="1717264"/>
          <a:ext cx="1900103" cy="5450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Find out</a:t>
          </a:r>
        </a:p>
      </dsp:txBody>
      <dsp:txXfrm>
        <a:off x="26607" y="1743871"/>
        <a:ext cx="1846889" cy="491841"/>
      </dsp:txXfrm>
    </dsp:sp>
    <dsp:sp modelId="{B5B39ED2-F15B-45E6-AC4C-E7314A613839}">
      <dsp:nvSpPr>
        <dsp:cNvPr id="0" name=""/>
        <dsp:cNvSpPr/>
      </dsp:nvSpPr>
      <dsp:spPr>
        <a:xfrm rot="5400000">
          <a:off x="3371062" y="873119"/>
          <a:ext cx="436044" cy="3377962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View your GP medical record securely  </a:t>
          </a:r>
        </a:p>
      </dsp:txBody>
      <dsp:txXfrm rot="-5400000">
        <a:off x="1900103" y="2365364"/>
        <a:ext cx="3356676" cy="393472"/>
      </dsp:txXfrm>
    </dsp:sp>
    <dsp:sp modelId="{29EEDA73-DF18-4EBD-9AEB-03C7E8F6AD37}">
      <dsp:nvSpPr>
        <dsp:cNvPr id="0" name=""/>
        <dsp:cNvSpPr/>
      </dsp:nvSpPr>
      <dsp:spPr>
        <a:xfrm>
          <a:off x="0" y="2289573"/>
          <a:ext cx="1900103" cy="54505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View</a:t>
          </a:r>
        </a:p>
      </dsp:txBody>
      <dsp:txXfrm>
        <a:off x="26607" y="2316180"/>
        <a:ext cx="1846889" cy="491841"/>
      </dsp:txXfrm>
    </dsp:sp>
    <dsp:sp modelId="{EDB538B7-4E09-40AB-9F47-8806F9844C52}">
      <dsp:nvSpPr>
        <dsp:cNvPr id="0" name=""/>
        <dsp:cNvSpPr/>
      </dsp:nvSpPr>
      <dsp:spPr>
        <a:xfrm rot="5400000">
          <a:off x="3371062" y="1445427"/>
          <a:ext cx="436044" cy="337796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Register to be an organ donor </a:t>
          </a:r>
        </a:p>
      </dsp:txBody>
      <dsp:txXfrm rot="-5400000">
        <a:off x="1900103" y="2937672"/>
        <a:ext cx="3356676" cy="393472"/>
      </dsp:txXfrm>
    </dsp:sp>
    <dsp:sp modelId="{1F618D2D-652F-4D3D-BF1D-516596FBF1CA}">
      <dsp:nvSpPr>
        <dsp:cNvPr id="0" name=""/>
        <dsp:cNvSpPr/>
      </dsp:nvSpPr>
      <dsp:spPr>
        <a:xfrm>
          <a:off x="0" y="2861881"/>
          <a:ext cx="1900103" cy="5450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Register</a:t>
          </a:r>
        </a:p>
      </dsp:txBody>
      <dsp:txXfrm>
        <a:off x="26607" y="2888488"/>
        <a:ext cx="1846889" cy="491841"/>
      </dsp:txXfrm>
    </dsp:sp>
    <dsp:sp modelId="{F136BBFE-563C-4A3E-BA96-9CF325184A03}">
      <dsp:nvSpPr>
        <dsp:cNvPr id="0" name=""/>
        <dsp:cNvSpPr/>
      </dsp:nvSpPr>
      <dsp:spPr>
        <a:xfrm rot="5400000">
          <a:off x="3371062" y="2017736"/>
          <a:ext cx="436044" cy="337796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Choose how the NHS uses your data </a:t>
          </a:r>
        </a:p>
      </dsp:txBody>
      <dsp:txXfrm rot="-5400000">
        <a:off x="1900103" y="3509981"/>
        <a:ext cx="3356676" cy="393472"/>
      </dsp:txXfrm>
    </dsp:sp>
    <dsp:sp modelId="{DFE14192-16CD-4C4D-A1AB-A47EE9F67C9C}">
      <dsp:nvSpPr>
        <dsp:cNvPr id="0" name=""/>
        <dsp:cNvSpPr/>
      </dsp:nvSpPr>
      <dsp:spPr>
        <a:xfrm>
          <a:off x="0" y="3434189"/>
          <a:ext cx="1900103" cy="5450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Choose</a:t>
          </a:r>
        </a:p>
      </dsp:txBody>
      <dsp:txXfrm>
        <a:off x="26607" y="3460796"/>
        <a:ext cx="1846889" cy="491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99C29-847F-4C8B-BE1A-600B052CF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F1E816-B2D6-4E69-AE0F-ECD23E9D1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16E4A-3730-4227-8FF8-5047D1E9F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FF635-4030-4F61-9EC0-9C4FACA1C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3E1C9-2DEA-43C7-93AD-B9452E18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81368-A1D1-4130-A7AA-C81582F3A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9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3CE39-A105-466B-B15E-0C0A5CE55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065B4-E892-4203-BA06-CA8FBABCC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2F7D7-03D7-4266-B1B4-18E8649C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85323-A803-4F0D-A64F-990B72456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C52DC-1818-41CB-AE11-DC827023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81368-A1D1-4130-A7AA-C81582F3A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77A355-B7E7-484D-97A2-EEEA0E4654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50266-7E70-48CA-818B-25372253E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4134E-DD27-4729-A6F8-7FEA6310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08DAB-F717-4255-A998-6D91F73CF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8393E-271D-4E24-8099-4A1C7700A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81368-A1D1-4130-A7AA-C81582F3A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00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DBD5F-C6EC-485E-8ECE-A5152736C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0E32-0304-4451-ADB8-C044457D5B8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C0BE6-E24A-4679-B786-AAB41ADC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B9417-93D4-4C41-8E0E-1553E0B5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F31B-23FA-4075-AF7D-6228CFD12F0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371EF8-9F5A-4DAB-B41B-5C4E1E47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F4B8AD-1E3F-41A0-B9E7-981626D8B3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7800" y="2438400"/>
            <a:ext cx="9296400" cy="2286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179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27CB52-5FCD-F146-AE98-5D36C008A7D9}"/>
              </a:ext>
            </a:extLst>
          </p:cNvPr>
          <p:cNvGrpSpPr/>
          <p:nvPr userDrawn="1"/>
        </p:nvGrpSpPr>
        <p:grpSpPr>
          <a:xfrm>
            <a:off x="1001905" y="399359"/>
            <a:ext cx="10286999" cy="5898494"/>
            <a:chOff x="914401" y="381000"/>
            <a:chExt cx="10286999" cy="5898494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2F99DF6-A203-9D44-9A6A-0AC1A58A2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9656" y="381000"/>
              <a:ext cx="1421744" cy="1322185"/>
            </a:xfrm>
            <a:custGeom>
              <a:avLst/>
              <a:gdLst/>
              <a:ahLst/>
              <a:cxnLst>
                <a:cxn ang="0">
                  <a:pos x="15" y="6537"/>
                </a:cxn>
                <a:cxn ang="0">
                  <a:pos x="210" y="6543"/>
                </a:cxn>
                <a:cxn ang="0">
                  <a:pos x="464" y="6570"/>
                </a:cxn>
                <a:cxn ang="0">
                  <a:pos x="712" y="6615"/>
                </a:cxn>
                <a:cxn ang="0">
                  <a:pos x="952" y="6679"/>
                </a:cxn>
                <a:cxn ang="0">
                  <a:pos x="1180" y="6762"/>
                </a:cxn>
                <a:cxn ang="0">
                  <a:pos x="1400" y="6860"/>
                </a:cxn>
                <a:cxn ang="0">
                  <a:pos x="1605" y="6973"/>
                </a:cxn>
                <a:cxn ang="0">
                  <a:pos x="1797" y="7100"/>
                </a:cxn>
                <a:cxn ang="0">
                  <a:pos x="1972" y="7240"/>
                </a:cxn>
                <a:cxn ang="0">
                  <a:pos x="2131" y="7392"/>
                </a:cxn>
                <a:cxn ang="0">
                  <a:pos x="2270" y="7553"/>
                </a:cxn>
                <a:cxn ang="0">
                  <a:pos x="2388" y="7725"/>
                </a:cxn>
                <a:cxn ang="0">
                  <a:pos x="2485" y="7903"/>
                </a:cxn>
                <a:cxn ang="0">
                  <a:pos x="2558" y="8089"/>
                </a:cxn>
                <a:cxn ang="0">
                  <a:pos x="2607" y="8280"/>
                </a:cxn>
                <a:cxn ang="0">
                  <a:pos x="2629" y="8477"/>
                </a:cxn>
                <a:cxn ang="0">
                  <a:pos x="9167" y="8416"/>
                </a:cxn>
                <a:cxn ang="0">
                  <a:pos x="9149" y="7979"/>
                </a:cxn>
                <a:cxn ang="0">
                  <a:pos x="9106" y="7548"/>
                </a:cxn>
                <a:cxn ang="0">
                  <a:pos x="9042" y="7124"/>
                </a:cxn>
                <a:cxn ang="0">
                  <a:pos x="8957" y="6706"/>
                </a:cxn>
                <a:cxn ang="0">
                  <a:pos x="8848" y="6296"/>
                </a:cxn>
                <a:cxn ang="0">
                  <a:pos x="8720" y="5894"/>
                </a:cxn>
                <a:cxn ang="0">
                  <a:pos x="8570" y="5500"/>
                </a:cxn>
                <a:cxn ang="0">
                  <a:pos x="8401" y="5115"/>
                </a:cxn>
                <a:cxn ang="0">
                  <a:pos x="8212" y="4740"/>
                </a:cxn>
                <a:cxn ang="0">
                  <a:pos x="8005" y="4374"/>
                </a:cxn>
                <a:cxn ang="0">
                  <a:pos x="7780" y="4020"/>
                </a:cxn>
                <a:cxn ang="0">
                  <a:pos x="7538" y="3677"/>
                </a:cxn>
                <a:cxn ang="0">
                  <a:pos x="7278" y="3347"/>
                </a:cxn>
                <a:cxn ang="0">
                  <a:pos x="7001" y="3026"/>
                </a:cxn>
                <a:cxn ang="0">
                  <a:pos x="6710" y="2721"/>
                </a:cxn>
                <a:cxn ang="0">
                  <a:pos x="6403" y="2427"/>
                </a:cxn>
                <a:cxn ang="0">
                  <a:pos x="6082" y="2150"/>
                </a:cxn>
                <a:cxn ang="0">
                  <a:pos x="5746" y="1884"/>
                </a:cxn>
                <a:cxn ang="0">
                  <a:pos x="5397" y="1635"/>
                </a:cxn>
                <a:cxn ang="0">
                  <a:pos x="5035" y="1401"/>
                </a:cxn>
                <a:cxn ang="0">
                  <a:pos x="4661" y="1183"/>
                </a:cxn>
                <a:cxn ang="0">
                  <a:pos x="4274" y="982"/>
                </a:cxn>
                <a:cxn ang="0">
                  <a:pos x="3878" y="798"/>
                </a:cxn>
                <a:cxn ang="0">
                  <a:pos x="3470" y="631"/>
                </a:cxn>
                <a:cxn ang="0">
                  <a:pos x="3052" y="482"/>
                </a:cxn>
                <a:cxn ang="0">
                  <a:pos x="2626" y="353"/>
                </a:cxn>
                <a:cxn ang="0">
                  <a:pos x="2189" y="244"/>
                </a:cxn>
                <a:cxn ang="0">
                  <a:pos x="1745" y="153"/>
                </a:cxn>
                <a:cxn ang="0">
                  <a:pos x="1294" y="82"/>
                </a:cxn>
                <a:cxn ang="0">
                  <a:pos x="834" y="34"/>
                </a:cxn>
                <a:cxn ang="0">
                  <a:pos x="369" y="6"/>
                </a:cxn>
                <a:cxn ang="0">
                  <a:pos x="15" y="0"/>
                </a:cxn>
              </a:cxnLst>
              <a:rect l="0" t="0" r="r" b="b"/>
              <a:pathLst>
                <a:path w="9167" h="8526">
                  <a:moveTo>
                    <a:pt x="15" y="0"/>
                  </a:moveTo>
                  <a:lnTo>
                    <a:pt x="0" y="0"/>
                  </a:lnTo>
                  <a:lnTo>
                    <a:pt x="0" y="6537"/>
                  </a:lnTo>
                  <a:lnTo>
                    <a:pt x="15" y="6537"/>
                  </a:lnTo>
                  <a:lnTo>
                    <a:pt x="15" y="6537"/>
                  </a:lnTo>
                  <a:lnTo>
                    <a:pt x="81" y="6538"/>
                  </a:lnTo>
                  <a:lnTo>
                    <a:pt x="146" y="6540"/>
                  </a:lnTo>
                  <a:lnTo>
                    <a:pt x="210" y="6543"/>
                  </a:lnTo>
                  <a:lnTo>
                    <a:pt x="274" y="6548"/>
                  </a:lnTo>
                  <a:lnTo>
                    <a:pt x="338" y="6554"/>
                  </a:lnTo>
                  <a:lnTo>
                    <a:pt x="401" y="6561"/>
                  </a:lnTo>
                  <a:lnTo>
                    <a:pt x="464" y="6570"/>
                  </a:lnTo>
                  <a:lnTo>
                    <a:pt x="526" y="6579"/>
                  </a:lnTo>
                  <a:lnTo>
                    <a:pt x="589" y="6590"/>
                  </a:lnTo>
                  <a:lnTo>
                    <a:pt x="651" y="6602"/>
                  </a:lnTo>
                  <a:lnTo>
                    <a:pt x="712" y="6615"/>
                  </a:lnTo>
                  <a:lnTo>
                    <a:pt x="772" y="6629"/>
                  </a:lnTo>
                  <a:lnTo>
                    <a:pt x="833" y="6645"/>
                  </a:lnTo>
                  <a:lnTo>
                    <a:pt x="892" y="6662"/>
                  </a:lnTo>
                  <a:lnTo>
                    <a:pt x="952" y="6679"/>
                  </a:lnTo>
                  <a:lnTo>
                    <a:pt x="1010" y="6699"/>
                  </a:lnTo>
                  <a:lnTo>
                    <a:pt x="1067" y="6718"/>
                  </a:lnTo>
                  <a:lnTo>
                    <a:pt x="1124" y="6740"/>
                  </a:lnTo>
                  <a:lnTo>
                    <a:pt x="1180" y="6762"/>
                  </a:lnTo>
                  <a:lnTo>
                    <a:pt x="1236" y="6785"/>
                  </a:lnTo>
                  <a:lnTo>
                    <a:pt x="1291" y="6809"/>
                  </a:lnTo>
                  <a:lnTo>
                    <a:pt x="1346" y="6834"/>
                  </a:lnTo>
                  <a:lnTo>
                    <a:pt x="1400" y="6860"/>
                  </a:lnTo>
                  <a:lnTo>
                    <a:pt x="1453" y="6886"/>
                  </a:lnTo>
                  <a:lnTo>
                    <a:pt x="1504" y="6915"/>
                  </a:lnTo>
                  <a:lnTo>
                    <a:pt x="1555" y="6944"/>
                  </a:lnTo>
                  <a:lnTo>
                    <a:pt x="1605" y="6973"/>
                  </a:lnTo>
                  <a:lnTo>
                    <a:pt x="1655" y="7003"/>
                  </a:lnTo>
                  <a:lnTo>
                    <a:pt x="1703" y="7035"/>
                  </a:lnTo>
                  <a:lnTo>
                    <a:pt x="1750" y="7067"/>
                  </a:lnTo>
                  <a:lnTo>
                    <a:pt x="1797" y="7100"/>
                  </a:lnTo>
                  <a:lnTo>
                    <a:pt x="1842" y="7133"/>
                  </a:lnTo>
                  <a:lnTo>
                    <a:pt x="1886" y="7169"/>
                  </a:lnTo>
                  <a:lnTo>
                    <a:pt x="1929" y="7204"/>
                  </a:lnTo>
                  <a:lnTo>
                    <a:pt x="1972" y="7240"/>
                  </a:lnTo>
                  <a:lnTo>
                    <a:pt x="2013" y="7276"/>
                  </a:lnTo>
                  <a:lnTo>
                    <a:pt x="2054" y="7314"/>
                  </a:lnTo>
                  <a:lnTo>
                    <a:pt x="2093" y="7353"/>
                  </a:lnTo>
                  <a:lnTo>
                    <a:pt x="2131" y="7392"/>
                  </a:lnTo>
                  <a:lnTo>
                    <a:pt x="2167" y="7431"/>
                  </a:lnTo>
                  <a:lnTo>
                    <a:pt x="2203" y="7471"/>
                  </a:lnTo>
                  <a:lnTo>
                    <a:pt x="2237" y="7512"/>
                  </a:lnTo>
                  <a:lnTo>
                    <a:pt x="2270" y="7553"/>
                  </a:lnTo>
                  <a:lnTo>
                    <a:pt x="2301" y="7595"/>
                  </a:lnTo>
                  <a:lnTo>
                    <a:pt x="2332" y="7638"/>
                  </a:lnTo>
                  <a:lnTo>
                    <a:pt x="2360" y="7680"/>
                  </a:lnTo>
                  <a:lnTo>
                    <a:pt x="2388" y="7725"/>
                  </a:lnTo>
                  <a:lnTo>
                    <a:pt x="2415" y="7768"/>
                  </a:lnTo>
                  <a:lnTo>
                    <a:pt x="2439" y="7813"/>
                  </a:lnTo>
                  <a:lnTo>
                    <a:pt x="2463" y="7857"/>
                  </a:lnTo>
                  <a:lnTo>
                    <a:pt x="2485" y="7903"/>
                  </a:lnTo>
                  <a:lnTo>
                    <a:pt x="2506" y="7949"/>
                  </a:lnTo>
                  <a:lnTo>
                    <a:pt x="2525" y="7995"/>
                  </a:lnTo>
                  <a:lnTo>
                    <a:pt x="2542" y="8042"/>
                  </a:lnTo>
                  <a:lnTo>
                    <a:pt x="2558" y="8089"/>
                  </a:lnTo>
                  <a:lnTo>
                    <a:pt x="2573" y="8136"/>
                  </a:lnTo>
                  <a:lnTo>
                    <a:pt x="2586" y="8184"/>
                  </a:lnTo>
                  <a:lnTo>
                    <a:pt x="2597" y="8232"/>
                  </a:lnTo>
                  <a:lnTo>
                    <a:pt x="2607" y="8280"/>
                  </a:lnTo>
                  <a:lnTo>
                    <a:pt x="2615" y="8329"/>
                  </a:lnTo>
                  <a:lnTo>
                    <a:pt x="2621" y="8379"/>
                  </a:lnTo>
                  <a:lnTo>
                    <a:pt x="2626" y="8428"/>
                  </a:lnTo>
                  <a:lnTo>
                    <a:pt x="2629" y="8477"/>
                  </a:lnTo>
                  <a:lnTo>
                    <a:pt x="2630" y="8526"/>
                  </a:lnTo>
                  <a:lnTo>
                    <a:pt x="9167" y="8526"/>
                  </a:lnTo>
                  <a:lnTo>
                    <a:pt x="9167" y="8526"/>
                  </a:lnTo>
                  <a:lnTo>
                    <a:pt x="9167" y="8416"/>
                  </a:lnTo>
                  <a:lnTo>
                    <a:pt x="9165" y="8306"/>
                  </a:lnTo>
                  <a:lnTo>
                    <a:pt x="9160" y="8197"/>
                  </a:lnTo>
                  <a:lnTo>
                    <a:pt x="9156" y="8088"/>
                  </a:lnTo>
                  <a:lnTo>
                    <a:pt x="9149" y="7979"/>
                  </a:lnTo>
                  <a:lnTo>
                    <a:pt x="9141" y="7871"/>
                  </a:lnTo>
                  <a:lnTo>
                    <a:pt x="9130" y="7763"/>
                  </a:lnTo>
                  <a:lnTo>
                    <a:pt x="9119" y="7656"/>
                  </a:lnTo>
                  <a:lnTo>
                    <a:pt x="9106" y="7548"/>
                  </a:lnTo>
                  <a:lnTo>
                    <a:pt x="9093" y="7442"/>
                  </a:lnTo>
                  <a:lnTo>
                    <a:pt x="9078" y="7336"/>
                  </a:lnTo>
                  <a:lnTo>
                    <a:pt x="9061" y="7229"/>
                  </a:lnTo>
                  <a:lnTo>
                    <a:pt x="9042" y="7124"/>
                  </a:lnTo>
                  <a:lnTo>
                    <a:pt x="9023" y="7019"/>
                  </a:lnTo>
                  <a:lnTo>
                    <a:pt x="9002" y="6914"/>
                  </a:lnTo>
                  <a:lnTo>
                    <a:pt x="8979" y="6810"/>
                  </a:lnTo>
                  <a:lnTo>
                    <a:pt x="8957" y="6706"/>
                  </a:lnTo>
                  <a:lnTo>
                    <a:pt x="8931" y="6603"/>
                  </a:lnTo>
                  <a:lnTo>
                    <a:pt x="8905" y="6500"/>
                  </a:lnTo>
                  <a:lnTo>
                    <a:pt x="8878" y="6398"/>
                  </a:lnTo>
                  <a:lnTo>
                    <a:pt x="8848" y="6296"/>
                  </a:lnTo>
                  <a:lnTo>
                    <a:pt x="8818" y="6195"/>
                  </a:lnTo>
                  <a:lnTo>
                    <a:pt x="8786" y="6094"/>
                  </a:lnTo>
                  <a:lnTo>
                    <a:pt x="8753" y="5993"/>
                  </a:lnTo>
                  <a:lnTo>
                    <a:pt x="8720" y="5894"/>
                  </a:lnTo>
                  <a:lnTo>
                    <a:pt x="8684" y="5795"/>
                  </a:lnTo>
                  <a:lnTo>
                    <a:pt x="8647" y="5695"/>
                  </a:lnTo>
                  <a:lnTo>
                    <a:pt x="8609" y="5598"/>
                  </a:lnTo>
                  <a:lnTo>
                    <a:pt x="8570" y="5500"/>
                  </a:lnTo>
                  <a:lnTo>
                    <a:pt x="8530" y="5402"/>
                  </a:lnTo>
                  <a:lnTo>
                    <a:pt x="8488" y="5306"/>
                  </a:lnTo>
                  <a:lnTo>
                    <a:pt x="8446" y="5210"/>
                  </a:lnTo>
                  <a:lnTo>
                    <a:pt x="8401" y="5115"/>
                  </a:lnTo>
                  <a:lnTo>
                    <a:pt x="8355" y="5020"/>
                  </a:lnTo>
                  <a:lnTo>
                    <a:pt x="8309" y="4927"/>
                  </a:lnTo>
                  <a:lnTo>
                    <a:pt x="8261" y="4833"/>
                  </a:lnTo>
                  <a:lnTo>
                    <a:pt x="8212" y="4740"/>
                  </a:lnTo>
                  <a:lnTo>
                    <a:pt x="8162" y="4648"/>
                  </a:lnTo>
                  <a:lnTo>
                    <a:pt x="8112" y="4556"/>
                  </a:lnTo>
                  <a:lnTo>
                    <a:pt x="8059" y="4465"/>
                  </a:lnTo>
                  <a:lnTo>
                    <a:pt x="8005" y="4374"/>
                  </a:lnTo>
                  <a:lnTo>
                    <a:pt x="7950" y="4285"/>
                  </a:lnTo>
                  <a:lnTo>
                    <a:pt x="7896" y="4196"/>
                  </a:lnTo>
                  <a:lnTo>
                    <a:pt x="7838" y="4108"/>
                  </a:lnTo>
                  <a:lnTo>
                    <a:pt x="7780" y="4020"/>
                  </a:lnTo>
                  <a:lnTo>
                    <a:pt x="7721" y="3934"/>
                  </a:lnTo>
                  <a:lnTo>
                    <a:pt x="7661" y="3847"/>
                  </a:lnTo>
                  <a:lnTo>
                    <a:pt x="7599" y="3762"/>
                  </a:lnTo>
                  <a:lnTo>
                    <a:pt x="7538" y="3677"/>
                  </a:lnTo>
                  <a:lnTo>
                    <a:pt x="7474" y="3594"/>
                  </a:lnTo>
                  <a:lnTo>
                    <a:pt x="7410" y="3510"/>
                  </a:lnTo>
                  <a:lnTo>
                    <a:pt x="7344" y="3428"/>
                  </a:lnTo>
                  <a:lnTo>
                    <a:pt x="7278" y="3347"/>
                  </a:lnTo>
                  <a:lnTo>
                    <a:pt x="7211" y="3265"/>
                  </a:lnTo>
                  <a:lnTo>
                    <a:pt x="7142" y="3185"/>
                  </a:lnTo>
                  <a:lnTo>
                    <a:pt x="7072" y="3105"/>
                  </a:lnTo>
                  <a:lnTo>
                    <a:pt x="7001" y="3026"/>
                  </a:lnTo>
                  <a:lnTo>
                    <a:pt x="6931" y="2949"/>
                  </a:lnTo>
                  <a:lnTo>
                    <a:pt x="6859" y="2872"/>
                  </a:lnTo>
                  <a:lnTo>
                    <a:pt x="6784" y="2797"/>
                  </a:lnTo>
                  <a:lnTo>
                    <a:pt x="6710" y="2721"/>
                  </a:lnTo>
                  <a:lnTo>
                    <a:pt x="6634" y="2646"/>
                  </a:lnTo>
                  <a:lnTo>
                    <a:pt x="6559" y="2573"/>
                  </a:lnTo>
                  <a:lnTo>
                    <a:pt x="6481" y="2499"/>
                  </a:lnTo>
                  <a:lnTo>
                    <a:pt x="6403" y="2427"/>
                  </a:lnTo>
                  <a:lnTo>
                    <a:pt x="6325" y="2356"/>
                  </a:lnTo>
                  <a:lnTo>
                    <a:pt x="6245" y="2287"/>
                  </a:lnTo>
                  <a:lnTo>
                    <a:pt x="6163" y="2217"/>
                  </a:lnTo>
                  <a:lnTo>
                    <a:pt x="6082" y="2150"/>
                  </a:lnTo>
                  <a:lnTo>
                    <a:pt x="5999" y="2081"/>
                  </a:lnTo>
                  <a:lnTo>
                    <a:pt x="5915" y="2015"/>
                  </a:lnTo>
                  <a:lnTo>
                    <a:pt x="5832" y="1949"/>
                  </a:lnTo>
                  <a:lnTo>
                    <a:pt x="5746" y="1884"/>
                  </a:lnTo>
                  <a:lnTo>
                    <a:pt x="5660" y="1820"/>
                  </a:lnTo>
                  <a:lnTo>
                    <a:pt x="5573" y="1757"/>
                  </a:lnTo>
                  <a:lnTo>
                    <a:pt x="5485" y="1696"/>
                  </a:lnTo>
                  <a:lnTo>
                    <a:pt x="5397" y="1635"/>
                  </a:lnTo>
                  <a:lnTo>
                    <a:pt x="5308" y="1574"/>
                  </a:lnTo>
                  <a:lnTo>
                    <a:pt x="5218" y="1516"/>
                  </a:lnTo>
                  <a:lnTo>
                    <a:pt x="5126" y="1458"/>
                  </a:lnTo>
                  <a:lnTo>
                    <a:pt x="5035" y="1401"/>
                  </a:lnTo>
                  <a:lnTo>
                    <a:pt x="4942" y="1345"/>
                  </a:lnTo>
                  <a:lnTo>
                    <a:pt x="4850" y="1290"/>
                  </a:lnTo>
                  <a:lnTo>
                    <a:pt x="4756" y="1236"/>
                  </a:lnTo>
                  <a:lnTo>
                    <a:pt x="4661" y="1183"/>
                  </a:lnTo>
                  <a:lnTo>
                    <a:pt x="4565" y="1131"/>
                  </a:lnTo>
                  <a:lnTo>
                    <a:pt x="4469" y="1080"/>
                  </a:lnTo>
                  <a:lnTo>
                    <a:pt x="4373" y="1030"/>
                  </a:lnTo>
                  <a:lnTo>
                    <a:pt x="4274" y="982"/>
                  </a:lnTo>
                  <a:lnTo>
                    <a:pt x="4176" y="934"/>
                  </a:lnTo>
                  <a:lnTo>
                    <a:pt x="4078" y="887"/>
                  </a:lnTo>
                  <a:lnTo>
                    <a:pt x="3978" y="842"/>
                  </a:lnTo>
                  <a:lnTo>
                    <a:pt x="3878" y="798"/>
                  </a:lnTo>
                  <a:lnTo>
                    <a:pt x="3777" y="755"/>
                  </a:lnTo>
                  <a:lnTo>
                    <a:pt x="3675" y="712"/>
                  </a:lnTo>
                  <a:lnTo>
                    <a:pt x="3572" y="671"/>
                  </a:lnTo>
                  <a:lnTo>
                    <a:pt x="3470" y="631"/>
                  </a:lnTo>
                  <a:lnTo>
                    <a:pt x="3367" y="592"/>
                  </a:lnTo>
                  <a:lnTo>
                    <a:pt x="3263" y="555"/>
                  </a:lnTo>
                  <a:lnTo>
                    <a:pt x="3157" y="518"/>
                  </a:lnTo>
                  <a:lnTo>
                    <a:pt x="3052" y="482"/>
                  </a:lnTo>
                  <a:lnTo>
                    <a:pt x="2946" y="448"/>
                  </a:lnTo>
                  <a:lnTo>
                    <a:pt x="2839" y="416"/>
                  </a:lnTo>
                  <a:lnTo>
                    <a:pt x="2733" y="384"/>
                  </a:lnTo>
                  <a:lnTo>
                    <a:pt x="2626" y="353"/>
                  </a:lnTo>
                  <a:lnTo>
                    <a:pt x="2517" y="324"/>
                  </a:lnTo>
                  <a:lnTo>
                    <a:pt x="2408" y="296"/>
                  </a:lnTo>
                  <a:lnTo>
                    <a:pt x="2299" y="269"/>
                  </a:lnTo>
                  <a:lnTo>
                    <a:pt x="2189" y="244"/>
                  </a:lnTo>
                  <a:lnTo>
                    <a:pt x="2079" y="218"/>
                  </a:lnTo>
                  <a:lnTo>
                    <a:pt x="1968" y="196"/>
                  </a:lnTo>
                  <a:lnTo>
                    <a:pt x="1857" y="174"/>
                  </a:lnTo>
                  <a:lnTo>
                    <a:pt x="1745" y="153"/>
                  </a:lnTo>
                  <a:lnTo>
                    <a:pt x="1633" y="134"/>
                  </a:lnTo>
                  <a:lnTo>
                    <a:pt x="1520" y="115"/>
                  </a:lnTo>
                  <a:lnTo>
                    <a:pt x="1407" y="98"/>
                  </a:lnTo>
                  <a:lnTo>
                    <a:pt x="1294" y="82"/>
                  </a:lnTo>
                  <a:lnTo>
                    <a:pt x="1179" y="69"/>
                  </a:lnTo>
                  <a:lnTo>
                    <a:pt x="1065" y="56"/>
                  </a:lnTo>
                  <a:lnTo>
                    <a:pt x="949" y="45"/>
                  </a:lnTo>
                  <a:lnTo>
                    <a:pt x="834" y="34"/>
                  </a:lnTo>
                  <a:lnTo>
                    <a:pt x="719" y="25"/>
                  </a:lnTo>
                  <a:lnTo>
                    <a:pt x="602" y="17"/>
                  </a:lnTo>
                  <a:lnTo>
                    <a:pt x="485" y="11"/>
                  </a:lnTo>
                  <a:lnTo>
                    <a:pt x="369" y="6"/>
                  </a:lnTo>
                  <a:lnTo>
                    <a:pt x="251" y="2"/>
                  </a:lnTo>
                  <a:lnTo>
                    <a:pt x="133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A5C25D-8B04-E449-8398-ED746F8F1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1157" y="381000"/>
              <a:ext cx="3200400" cy="101373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04B6911B-F297-B44C-8316-87E47393E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381000"/>
              <a:ext cx="3200400" cy="10137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D5C4F43-367C-5343-8A38-57B3BAAE4B9D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779656" y="1700886"/>
              <a:ext cx="1421744" cy="1322185"/>
            </a:xfrm>
            <a:custGeom>
              <a:avLst/>
              <a:gdLst/>
              <a:ahLst/>
              <a:cxnLst>
                <a:cxn ang="0">
                  <a:pos x="15" y="6537"/>
                </a:cxn>
                <a:cxn ang="0">
                  <a:pos x="210" y="6543"/>
                </a:cxn>
                <a:cxn ang="0">
                  <a:pos x="464" y="6570"/>
                </a:cxn>
                <a:cxn ang="0">
                  <a:pos x="712" y="6615"/>
                </a:cxn>
                <a:cxn ang="0">
                  <a:pos x="952" y="6679"/>
                </a:cxn>
                <a:cxn ang="0">
                  <a:pos x="1180" y="6762"/>
                </a:cxn>
                <a:cxn ang="0">
                  <a:pos x="1400" y="6860"/>
                </a:cxn>
                <a:cxn ang="0">
                  <a:pos x="1605" y="6973"/>
                </a:cxn>
                <a:cxn ang="0">
                  <a:pos x="1797" y="7100"/>
                </a:cxn>
                <a:cxn ang="0">
                  <a:pos x="1972" y="7240"/>
                </a:cxn>
                <a:cxn ang="0">
                  <a:pos x="2131" y="7392"/>
                </a:cxn>
                <a:cxn ang="0">
                  <a:pos x="2270" y="7553"/>
                </a:cxn>
                <a:cxn ang="0">
                  <a:pos x="2388" y="7725"/>
                </a:cxn>
                <a:cxn ang="0">
                  <a:pos x="2485" y="7903"/>
                </a:cxn>
                <a:cxn ang="0">
                  <a:pos x="2558" y="8089"/>
                </a:cxn>
                <a:cxn ang="0">
                  <a:pos x="2607" y="8280"/>
                </a:cxn>
                <a:cxn ang="0">
                  <a:pos x="2629" y="8477"/>
                </a:cxn>
                <a:cxn ang="0">
                  <a:pos x="9167" y="8416"/>
                </a:cxn>
                <a:cxn ang="0">
                  <a:pos x="9149" y="7979"/>
                </a:cxn>
                <a:cxn ang="0">
                  <a:pos x="9106" y="7548"/>
                </a:cxn>
                <a:cxn ang="0">
                  <a:pos x="9042" y="7124"/>
                </a:cxn>
                <a:cxn ang="0">
                  <a:pos x="8957" y="6706"/>
                </a:cxn>
                <a:cxn ang="0">
                  <a:pos x="8848" y="6296"/>
                </a:cxn>
                <a:cxn ang="0">
                  <a:pos x="8720" y="5894"/>
                </a:cxn>
                <a:cxn ang="0">
                  <a:pos x="8570" y="5500"/>
                </a:cxn>
                <a:cxn ang="0">
                  <a:pos x="8401" y="5115"/>
                </a:cxn>
                <a:cxn ang="0">
                  <a:pos x="8212" y="4740"/>
                </a:cxn>
                <a:cxn ang="0">
                  <a:pos x="8005" y="4374"/>
                </a:cxn>
                <a:cxn ang="0">
                  <a:pos x="7780" y="4020"/>
                </a:cxn>
                <a:cxn ang="0">
                  <a:pos x="7538" y="3677"/>
                </a:cxn>
                <a:cxn ang="0">
                  <a:pos x="7278" y="3347"/>
                </a:cxn>
                <a:cxn ang="0">
                  <a:pos x="7001" y="3026"/>
                </a:cxn>
                <a:cxn ang="0">
                  <a:pos x="6710" y="2721"/>
                </a:cxn>
                <a:cxn ang="0">
                  <a:pos x="6403" y="2427"/>
                </a:cxn>
                <a:cxn ang="0">
                  <a:pos x="6082" y="2150"/>
                </a:cxn>
                <a:cxn ang="0">
                  <a:pos x="5746" y="1884"/>
                </a:cxn>
                <a:cxn ang="0">
                  <a:pos x="5397" y="1635"/>
                </a:cxn>
                <a:cxn ang="0">
                  <a:pos x="5035" y="1401"/>
                </a:cxn>
                <a:cxn ang="0">
                  <a:pos x="4661" y="1183"/>
                </a:cxn>
                <a:cxn ang="0">
                  <a:pos x="4274" y="982"/>
                </a:cxn>
                <a:cxn ang="0">
                  <a:pos x="3878" y="798"/>
                </a:cxn>
                <a:cxn ang="0">
                  <a:pos x="3470" y="631"/>
                </a:cxn>
                <a:cxn ang="0">
                  <a:pos x="3052" y="482"/>
                </a:cxn>
                <a:cxn ang="0">
                  <a:pos x="2626" y="353"/>
                </a:cxn>
                <a:cxn ang="0">
                  <a:pos x="2189" y="244"/>
                </a:cxn>
                <a:cxn ang="0">
                  <a:pos x="1745" y="153"/>
                </a:cxn>
                <a:cxn ang="0">
                  <a:pos x="1294" y="82"/>
                </a:cxn>
                <a:cxn ang="0">
                  <a:pos x="834" y="34"/>
                </a:cxn>
                <a:cxn ang="0">
                  <a:pos x="369" y="6"/>
                </a:cxn>
                <a:cxn ang="0">
                  <a:pos x="15" y="0"/>
                </a:cxn>
              </a:cxnLst>
              <a:rect l="0" t="0" r="r" b="b"/>
              <a:pathLst>
                <a:path w="9167" h="8526">
                  <a:moveTo>
                    <a:pt x="15" y="0"/>
                  </a:moveTo>
                  <a:lnTo>
                    <a:pt x="0" y="0"/>
                  </a:lnTo>
                  <a:lnTo>
                    <a:pt x="0" y="6537"/>
                  </a:lnTo>
                  <a:lnTo>
                    <a:pt x="15" y="6537"/>
                  </a:lnTo>
                  <a:lnTo>
                    <a:pt x="15" y="6537"/>
                  </a:lnTo>
                  <a:lnTo>
                    <a:pt x="81" y="6538"/>
                  </a:lnTo>
                  <a:lnTo>
                    <a:pt x="146" y="6540"/>
                  </a:lnTo>
                  <a:lnTo>
                    <a:pt x="210" y="6543"/>
                  </a:lnTo>
                  <a:lnTo>
                    <a:pt x="274" y="6548"/>
                  </a:lnTo>
                  <a:lnTo>
                    <a:pt x="338" y="6554"/>
                  </a:lnTo>
                  <a:lnTo>
                    <a:pt x="401" y="6561"/>
                  </a:lnTo>
                  <a:lnTo>
                    <a:pt x="464" y="6570"/>
                  </a:lnTo>
                  <a:lnTo>
                    <a:pt x="526" y="6579"/>
                  </a:lnTo>
                  <a:lnTo>
                    <a:pt x="589" y="6590"/>
                  </a:lnTo>
                  <a:lnTo>
                    <a:pt x="651" y="6602"/>
                  </a:lnTo>
                  <a:lnTo>
                    <a:pt x="712" y="6615"/>
                  </a:lnTo>
                  <a:lnTo>
                    <a:pt x="772" y="6629"/>
                  </a:lnTo>
                  <a:lnTo>
                    <a:pt x="833" y="6645"/>
                  </a:lnTo>
                  <a:lnTo>
                    <a:pt x="892" y="6662"/>
                  </a:lnTo>
                  <a:lnTo>
                    <a:pt x="952" y="6679"/>
                  </a:lnTo>
                  <a:lnTo>
                    <a:pt x="1010" y="6699"/>
                  </a:lnTo>
                  <a:lnTo>
                    <a:pt x="1067" y="6718"/>
                  </a:lnTo>
                  <a:lnTo>
                    <a:pt x="1124" y="6740"/>
                  </a:lnTo>
                  <a:lnTo>
                    <a:pt x="1180" y="6762"/>
                  </a:lnTo>
                  <a:lnTo>
                    <a:pt x="1236" y="6785"/>
                  </a:lnTo>
                  <a:lnTo>
                    <a:pt x="1291" y="6809"/>
                  </a:lnTo>
                  <a:lnTo>
                    <a:pt x="1346" y="6834"/>
                  </a:lnTo>
                  <a:lnTo>
                    <a:pt x="1400" y="6860"/>
                  </a:lnTo>
                  <a:lnTo>
                    <a:pt x="1453" y="6886"/>
                  </a:lnTo>
                  <a:lnTo>
                    <a:pt x="1504" y="6915"/>
                  </a:lnTo>
                  <a:lnTo>
                    <a:pt x="1555" y="6944"/>
                  </a:lnTo>
                  <a:lnTo>
                    <a:pt x="1605" y="6973"/>
                  </a:lnTo>
                  <a:lnTo>
                    <a:pt x="1655" y="7003"/>
                  </a:lnTo>
                  <a:lnTo>
                    <a:pt x="1703" y="7035"/>
                  </a:lnTo>
                  <a:lnTo>
                    <a:pt x="1750" y="7067"/>
                  </a:lnTo>
                  <a:lnTo>
                    <a:pt x="1797" y="7100"/>
                  </a:lnTo>
                  <a:lnTo>
                    <a:pt x="1842" y="7133"/>
                  </a:lnTo>
                  <a:lnTo>
                    <a:pt x="1886" y="7169"/>
                  </a:lnTo>
                  <a:lnTo>
                    <a:pt x="1929" y="7204"/>
                  </a:lnTo>
                  <a:lnTo>
                    <a:pt x="1972" y="7240"/>
                  </a:lnTo>
                  <a:lnTo>
                    <a:pt x="2013" y="7276"/>
                  </a:lnTo>
                  <a:lnTo>
                    <a:pt x="2054" y="7314"/>
                  </a:lnTo>
                  <a:lnTo>
                    <a:pt x="2093" y="7353"/>
                  </a:lnTo>
                  <a:lnTo>
                    <a:pt x="2131" y="7392"/>
                  </a:lnTo>
                  <a:lnTo>
                    <a:pt x="2167" y="7431"/>
                  </a:lnTo>
                  <a:lnTo>
                    <a:pt x="2203" y="7471"/>
                  </a:lnTo>
                  <a:lnTo>
                    <a:pt x="2237" y="7512"/>
                  </a:lnTo>
                  <a:lnTo>
                    <a:pt x="2270" y="7553"/>
                  </a:lnTo>
                  <a:lnTo>
                    <a:pt x="2301" y="7595"/>
                  </a:lnTo>
                  <a:lnTo>
                    <a:pt x="2332" y="7638"/>
                  </a:lnTo>
                  <a:lnTo>
                    <a:pt x="2360" y="7680"/>
                  </a:lnTo>
                  <a:lnTo>
                    <a:pt x="2388" y="7725"/>
                  </a:lnTo>
                  <a:lnTo>
                    <a:pt x="2415" y="7768"/>
                  </a:lnTo>
                  <a:lnTo>
                    <a:pt x="2439" y="7813"/>
                  </a:lnTo>
                  <a:lnTo>
                    <a:pt x="2463" y="7857"/>
                  </a:lnTo>
                  <a:lnTo>
                    <a:pt x="2485" y="7903"/>
                  </a:lnTo>
                  <a:lnTo>
                    <a:pt x="2506" y="7949"/>
                  </a:lnTo>
                  <a:lnTo>
                    <a:pt x="2525" y="7995"/>
                  </a:lnTo>
                  <a:lnTo>
                    <a:pt x="2542" y="8042"/>
                  </a:lnTo>
                  <a:lnTo>
                    <a:pt x="2558" y="8089"/>
                  </a:lnTo>
                  <a:lnTo>
                    <a:pt x="2573" y="8136"/>
                  </a:lnTo>
                  <a:lnTo>
                    <a:pt x="2586" y="8184"/>
                  </a:lnTo>
                  <a:lnTo>
                    <a:pt x="2597" y="8232"/>
                  </a:lnTo>
                  <a:lnTo>
                    <a:pt x="2607" y="8280"/>
                  </a:lnTo>
                  <a:lnTo>
                    <a:pt x="2615" y="8329"/>
                  </a:lnTo>
                  <a:lnTo>
                    <a:pt x="2621" y="8379"/>
                  </a:lnTo>
                  <a:lnTo>
                    <a:pt x="2626" y="8428"/>
                  </a:lnTo>
                  <a:lnTo>
                    <a:pt x="2629" y="8477"/>
                  </a:lnTo>
                  <a:lnTo>
                    <a:pt x="2630" y="8526"/>
                  </a:lnTo>
                  <a:lnTo>
                    <a:pt x="9167" y="8526"/>
                  </a:lnTo>
                  <a:lnTo>
                    <a:pt x="9167" y="8526"/>
                  </a:lnTo>
                  <a:lnTo>
                    <a:pt x="9167" y="8416"/>
                  </a:lnTo>
                  <a:lnTo>
                    <a:pt x="9165" y="8306"/>
                  </a:lnTo>
                  <a:lnTo>
                    <a:pt x="9160" y="8197"/>
                  </a:lnTo>
                  <a:lnTo>
                    <a:pt x="9156" y="8088"/>
                  </a:lnTo>
                  <a:lnTo>
                    <a:pt x="9149" y="7979"/>
                  </a:lnTo>
                  <a:lnTo>
                    <a:pt x="9141" y="7871"/>
                  </a:lnTo>
                  <a:lnTo>
                    <a:pt x="9130" y="7763"/>
                  </a:lnTo>
                  <a:lnTo>
                    <a:pt x="9119" y="7656"/>
                  </a:lnTo>
                  <a:lnTo>
                    <a:pt x="9106" y="7548"/>
                  </a:lnTo>
                  <a:lnTo>
                    <a:pt x="9093" y="7442"/>
                  </a:lnTo>
                  <a:lnTo>
                    <a:pt x="9078" y="7336"/>
                  </a:lnTo>
                  <a:lnTo>
                    <a:pt x="9061" y="7229"/>
                  </a:lnTo>
                  <a:lnTo>
                    <a:pt x="9042" y="7124"/>
                  </a:lnTo>
                  <a:lnTo>
                    <a:pt x="9023" y="7019"/>
                  </a:lnTo>
                  <a:lnTo>
                    <a:pt x="9002" y="6914"/>
                  </a:lnTo>
                  <a:lnTo>
                    <a:pt x="8979" y="6810"/>
                  </a:lnTo>
                  <a:lnTo>
                    <a:pt x="8957" y="6706"/>
                  </a:lnTo>
                  <a:lnTo>
                    <a:pt x="8931" y="6603"/>
                  </a:lnTo>
                  <a:lnTo>
                    <a:pt x="8905" y="6500"/>
                  </a:lnTo>
                  <a:lnTo>
                    <a:pt x="8878" y="6398"/>
                  </a:lnTo>
                  <a:lnTo>
                    <a:pt x="8848" y="6296"/>
                  </a:lnTo>
                  <a:lnTo>
                    <a:pt x="8818" y="6195"/>
                  </a:lnTo>
                  <a:lnTo>
                    <a:pt x="8786" y="6094"/>
                  </a:lnTo>
                  <a:lnTo>
                    <a:pt x="8753" y="5993"/>
                  </a:lnTo>
                  <a:lnTo>
                    <a:pt x="8720" y="5894"/>
                  </a:lnTo>
                  <a:lnTo>
                    <a:pt x="8684" y="5795"/>
                  </a:lnTo>
                  <a:lnTo>
                    <a:pt x="8647" y="5695"/>
                  </a:lnTo>
                  <a:lnTo>
                    <a:pt x="8609" y="5598"/>
                  </a:lnTo>
                  <a:lnTo>
                    <a:pt x="8570" y="5500"/>
                  </a:lnTo>
                  <a:lnTo>
                    <a:pt x="8530" y="5402"/>
                  </a:lnTo>
                  <a:lnTo>
                    <a:pt x="8488" y="5306"/>
                  </a:lnTo>
                  <a:lnTo>
                    <a:pt x="8446" y="5210"/>
                  </a:lnTo>
                  <a:lnTo>
                    <a:pt x="8401" y="5115"/>
                  </a:lnTo>
                  <a:lnTo>
                    <a:pt x="8355" y="5020"/>
                  </a:lnTo>
                  <a:lnTo>
                    <a:pt x="8309" y="4927"/>
                  </a:lnTo>
                  <a:lnTo>
                    <a:pt x="8261" y="4833"/>
                  </a:lnTo>
                  <a:lnTo>
                    <a:pt x="8212" y="4740"/>
                  </a:lnTo>
                  <a:lnTo>
                    <a:pt x="8162" y="4648"/>
                  </a:lnTo>
                  <a:lnTo>
                    <a:pt x="8112" y="4556"/>
                  </a:lnTo>
                  <a:lnTo>
                    <a:pt x="8059" y="4465"/>
                  </a:lnTo>
                  <a:lnTo>
                    <a:pt x="8005" y="4374"/>
                  </a:lnTo>
                  <a:lnTo>
                    <a:pt x="7950" y="4285"/>
                  </a:lnTo>
                  <a:lnTo>
                    <a:pt x="7896" y="4196"/>
                  </a:lnTo>
                  <a:lnTo>
                    <a:pt x="7838" y="4108"/>
                  </a:lnTo>
                  <a:lnTo>
                    <a:pt x="7780" y="4020"/>
                  </a:lnTo>
                  <a:lnTo>
                    <a:pt x="7721" y="3934"/>
                  </a:lnTo>
                  <a:lnTo>
                    <a:pt x="7661" y="3847"/>
                  </a:lnTo>
                  <a:lnTo>
                    <a:pt x="7599" y="3762"/>
                  </a:lnTo>
                  <a:lnTo>
                    <a:pt x="7538" y="3677"/>
                  </a:lnTo>
                  <a:lnTo>
                    <a:pt x="7474" y="3594"/>
                  </a:lnTo>
                  <a:lnTo>
                    <a:pt x="7410" y="3510"/>
                  </a:lnTo>
                  <a:lnTo>
                    <a:pt x="7344" y="3428"/>
                  </a:lnTo>
                  <a:lnTo>
                    <a:pt x="7278" y="3347"/>
                  </a:lnTo>
                  <a:lnTo>
                    <a:pt x="7211" y="3265"/>
                  </a:lnTo>
                  <a:lnTo>
                    <a:pt x="7142" y="3185"/>
                  </a:lnTo>
                  <a:lnTo>
                    <a:pt x="7072" y="3105"/>
                  </a:lnTo>
                  <a:lnTo>
                    <a:pt x="7001" y="3026"/>
                  </a:lnTo>
                  <a:lnTo>
                    <a:pt x="6931" y="2949"/>
                  </a:lnTo>
                  <a:lnTo>
                    <a:pt x="6859" y="2872"/>
                  </a:lnTo>
                  <a:lnTo>
                    <a:pt x="6784" y="2797"/>
                  </a:lnTo>
                  <a:lnTo>
                    <a:pt x="6710" y="2721"/>
                  </a:lnTo>
                  <a:lnTo>
                    <a:pt x="6634" y="2646"/>
                  </a:lnTo>
                  <a:lnTo>
                    <a:pt x="6559" y="2573"/>
                  </a:lnTo>
                  <a:lnTo>
                    <a:pt x="6481" y="2499"/>
                  </a:lnTo>
                  <a:lnTo>
                    <a:pt x="6403" y="2427"/>
                  </a:lnTo>
                  <a:lnTo>
                    <a:pt x="6325" y="2356"/>
                  </a:lnTo>
                  <a:lnTo>
                    <a:pt x="6245" y="2287"/>
                  </a:lnTo>
                  <a:lnTo>
                    <a:pt x="6163" y="2217"/>
                  </a:lnTo>
                  <a:lnTo>
                    <a:pt x="6082" y="2150"/>
                  </a:lnTo>
                  <a:lnTo>
                    <a:pt x="5999" y="2081"/>
                  </a:lnTo>
                  <a:lnTo>
                    <a:pt x="5915" y="2015"/>
                  </a:lnTo>
                  <a:lnTo>
                    <a:pt x="5832" y="1949"/>
                  </a:lnTo>
                  <a:lnTo>
                    <a:pt x="5746" y="1884"/>
                  </a:lnTo>
                  <a:lnTo>
                    <a:pt x="5660" y="1820"/>
                  </a:lnTo>
                  <a:lnTo>
                    <a:pt x="5573" y="1757"/>
                  </a:lnTo>
                  <a:lnTo>
                    <a:pt x="5485" y="1696"/>
                  </a:lnTo>
                  <a:lnTo>
                    <a:pt x="5397" y="1635"/>
                  </a:lnTo>
                  <a:lnTo>
                    <a:pt x="5308" y="1574"/>
                  </a:lnTo>
                  <a:lnTo>
                    <a:pt x="5218" y="1516"/>
                  </a:lnTo>
                  <a:lnTo>
                    <a:pt x="5126" y="1458"/>
                  </a:lnTo>
                  <a:lnTo>
                    <a:pt x="5035" y="1401"/>
                  </a:lnTo>
                  <a:lnTo>
                    <a:pt x="4942" y="1345"/>
                  </a:lnTo>
                  <a:lnTo>
                    <a:pt x="4850" y="1290"/>
                  </a:lnTo>
                  <a:lnTo>
                    <a:pt x="4756" y="1236"/>
                  </a:lnTo>
                  <a:lnTo>
                    <a:pt x="4661" y="1183"/>
                  </a:lnTo>
                  <a:lnTo>
                    <a:pt x="4565" y="1131"/>
                  </a:lnTo>
                  <a:lnTo>
                    <a:pt x="4469" y="1080"/>
                  </a:lnTo>
                  <a:lnTo>
                    <a:pt x="4373" y="1030"/>
                  </a:lnTo>
                  <a:lnTo>
                    <a:pt x="4274" y="982"/>
                  </a:lnTo>
                  <a:lnTo>
                    <a:pt x="4176" y="934"/>
                  </a:lnTo>
                  <a:lnTo>
                    <a:pt x="4078" y="887"/>
                  </a:lnTo>
                  <a:lnTo>
                    <a:pt x="3978" y="842"/>
                  </a:lnTo>
                  <a:lnTo>
                    <a:pt x="3878" y="798"/>
                  </a:lnTo>
                  <a:lnTo>
                    <a:pt x="3777" y="755"/>
                  </a:lnTo>
                  <a:lnTo>
                    <a:pt x="3675" y="712"/>
                  </a:lnTo>
                  <a:lnTo>
                    <a:pt x="3572" y="671"/>
                  </a:lnTo>
                  <a:lnTo>
                    <a:pt x="3470" y="631"/>
                  </a:lnTo>
                  <a:lnTo>
                    <a:pt x="3367" y="592"/>
                  </a:lnTo>
                  <a:lnTo>
                    <a:pt x="3263" y="555"/>
                  </a:lnTo>
                  <a:lnTo>
                    <a:pt x="3157" y="518"/>
                  </a:lnTo>
                  <a:lnTo>
                    <a:pt x="3052" y="482"/>
                  </a:lnTo>
                  <a:lnTo>
                    <a:pt x="2946" y="448"/>
                  </a:lnTo>
                  <a:lnTo>
                    <a:pt x="2839" y="416"/>
                  </a:lnTo>
                  <a:lnTo>
                    <a:pt x="2733" y="384"/>
                  </a:lnTo>
                  <a:lnTo>
                    <a:pt x="2626" y="353"/>
                  </a:lnTo>
                  <a:lnTo>
                    <a:pt x="2517" y="324"/>
                  </a:lnTo>
                  <a:lnTo>
                    <a:pt x="2408" y="296"/>
                  </a:lnTo>
                  <a:lnTo>
                    <a:pt x="2299" y="269"/>
                  </a:lnTo>
                  <a:lnTo>
                    <a:pt x="2189" y="244"/>
                  </a:lnTo>
                  <a:lnTo>
                    <a:pt x="2079" y="218"/>
                  </a:lnTo>
                  <a:lnTo>
                    <a:pt x="1968" y="196"/>
                  </a:lnTo>
                  <a:lnTo>
                    <a:pt x="1857" y="174"/>
                  </a:lnTo>
                  <a:lnTo>
                    <a:pt x="1745" y="153"/>
                  </a:lnTo>
                  <a:lnTo>
                    <a:pt x="1633" y="134"/>
                  </a:lnTo>
                  <a:lnTo>
                    <a:pt x="1520" y="115"/>
                  </a:lnTo>
                  <a:lnTo>
                    <a:pt x="1407" y="98"/>
                  </a:lnTo>
                  <a:lnTo>
                    <a:pt x="1294" y="82"/>
                  </a:lnTo>
                  <a:lnTo>
                    <a:pt x="1179" y="69"/>
                  </a:lnTo>
                  <a:lnTo>
                    <a:pt x="1065" y="56"/>
                  </a:lnTo>
                  <a:lnTo>
                    <a:pt x="949" y="45"/>
                  </a:lnTo>
                  <a:lnTo>
                    <a:pt x="834" y="34"/>
                  </a:lnTo>
                  <a:lnTo>
                    <a:pt x="719" y="25"/>
                  </a:lnTo>
                  <a:lnTo>
                    <a:pt x="602" y="17"/>
                  </a:lnTo>
                  <a:lnTo>
                    <a:pt x="485" y="11"/>
                  </a:lnTo>
                  <a:lnTo>
                    <a:pt x="369" y="6"/>
                  </a:lnTo>
                  <a:lnTo>
                    <a:pt x="251" y="2"/>
                  </a:lnTo>
                  <a:lnTo>
                    <a:pt x="133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31A44D34-7D43-3041-BE40-47BC44365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2009108"/>
              <a:ext cx="2286000" cy="10137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48C36294-54E6-784C-BF93-7B9ABCAEC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2009108"/>
              <a:ext cx="2971800" cy="101373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B120C752-BA15-9643-A94E-FB98A0B10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0" y="2009108"/>
              <a:ext cx="2286000" cy="1013737"/>
            </a:xfrm>
            <a:prstGeom prst="rect">
              <a:avLst/>
            </a:prstGeom>
            <a:solidFill>
              <a:schemeClr val="accent2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7A850F63-58A8-914F-B36B-53BD94BEEFE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14401" y="3328995"/>
              <a:ext cx="1421744" cy="1322185"/>
            </a:xfrm>
            <a:custGeom>
              <a:avLst/>
              <a:gdLst/>
              <a:ahLst/>
              <a:cxnLst>
                <a:cxn ang="0">
                  <a:pos x="15" y="6537"/>
                </a:cxn>
                <a:cxn ang="0">
                  <a:pos x="210" y="6543"/>
                </a:cxn>
                <a:cxn ang="0">
                  <a:pos x="464" y="6570"/>
                </a:cxn>
                <a:cxn ang="0">
                  <a:pos x="712" y="6615"/>
                </a:cxn>
                <a:cxn ang="0">
                  <a:pos x="952" y="6679"/>
                </a:cxn>
                <a:cxn ang="0">
                  <a:pos x="1180" y="6762"/>
                </a:cxn>
                <a:cxn ang="0">
                  <a:pos x="1400" y="6860"/>
                </a:cxn>
                <a:cxn ang="0">
                  <a:pos x="1605" y="6973"/>
                </a:cxn>
                <a:cxn ang="0">
                  <a:pos x="1797" y="7100"/>
                </a:cxn>
                <a:cxn ang="0">
                  <a:pos x="1972" y="7240"/>
                </a:cxn>
                <a:cxn ang="0">
                  <a:pos x="2131" y="7392"/>
                </a:cxn>
                <a:cxn ang="0">
                  <a:pos x="2270" y="7553"/>
                </a:cxn>
                <a:cxn ang="0">
                  <a:pos x="2388" y="7725"/>
                </a:cxn>
                <a:cxn ang="0">
                  <a:pos x="2485" y="7903"/>
                </a:cxn>
                <a:cxn ang="0">
                  <a:pos x="2558" y="8089"/>
                </a:cxn>
                <a:cxn ang="0">
                  <a:pos x="2607" y="8280"/>
                </a:cxn>
                <a:cxn ang="0">
                  <a:pos x="2629" y="8477"/>
                </a:cxn>
                <a:cxn ang="0">
                  <a:pos x="9167" y="8416"/>
                </a:cxn>
                <a:cxn ang="0">
                  <a:pos x="9149" y="7979"/>
                </a:cxn>
                <a:cxn ang="0">
                  <a:pos x="9106" y="7548"/>
                </a:cxn>
                <a:cxn ang="0">
                  <a:pos x="9042" y="7124"/>
                </a:cxn>
                <a:cxn ang="0">
                  <a:pos x="8957" y="6706"/>
                </a:cxn>
                <a:cxn ang="0">
                  <a:pos x="8848" y="6296"/>
                </a:cxn>
                <a:cxn ang="0">
                  <a:pos x="8720" y="5894"/>
                </a:cxn>
                <a:cxn ang="0">
                  <a:pos x="8570" y="5500"/>
                </a:cxn>
                <a:cxn ang="0">
                  <a:pos x="8401" y="5115"/>
                </a:cxn>
                <a:cxn ang="0">
                  <a:pos x="8212" y="4740"/>
                </a:cxn>
                <a:cxn ang="0">
                  <a:pos x="8005" y="4374"/>
                </a:cxn>
                <a:cxn ang="0">
                  <a:pos x="7780" y="4020"/>
                </a:cxn>
                <a:cxn ang="0">
                  <a:pos x="7538" y="3677"/>
                </a:cxn>
                <a:cxn ang="0">
                  <a:pos x="7278" y="3347"/>
                </a:cxn>
                <a:cxn ang="0">
                  <a:pos x="7001" y="3026"/>
                </a:cxn>
                <a:cxn ang="0">
                  <a:pos x="6710" y="2721"/>
                </a:cxn>
                <a:cxn ang="0">
                  <a:pos x="6403" y="2427"/>
                </a:cxn>
                <a:cxn ang="0">
                  <a:pos x="6082" y="2150"/>
                </a:cxn>
                <a:cxn ang="0">
                  <a:pos x="5746" y="1884"/>
                </a:cxn>
                <a:cxn ang="0">
                  <a:pos x="5397" y="1635"/>
                </a:cxn>
                <a:cxn ang="0">
                  <a:pos x="5035" y="1401"/>
                </a:cxn>
                <a:cxn ang="0">
                  <a:pos x="4661" y="1183"/>
                </a:cxn>
                <a:cxn ang="0">
                  <a:pos x="4274" y="982"/>
                </a:cxn>
                <a:cxn ang="0">
                  <a:pos x="3878" y="798"/>
                </a:cxn>
                <a:cxn ang="0">
                  <a:pos x="3470" y="631"/>
                </a:cxn>
                <a:cxn ang="0">
                  <a:pos x="3052" y="482"/>
                </a:cxn>
                <a:cxn ang="0">
                  <a:pos x="2626" y="353"/>
                </a:cxn>
                <a:cxn ang="0">
                  <a:pos x="2189" y="244"/>
                </a:cxn>
                <a:cxn ang="0">
                  <a:pos x="1745" y="153"/>
                </a:cxn>
                <a:cxn ang="0">
                  <a:pos x="1294" y="82"/>
                </a:cxn>
                <a:cxn ang="0">
                  <a:pos x="834" y="34"/>
                </a:cxn>
                <a:cxn ang="0">
                  <a:pos x="369" y="6"/>
                </a:cxn>
                <a:cxn ang="0">
                  <a:pos x="15" y="0"/>
                </a:cxn>
              </a:cxnLst>
              <a:rect l="0" t="0" r="r" b="b"/>
              <a:pathLst>
                <a:path w="9167" h="8526">
                  <a:moveTo>
                    <a:pt x="15" y="0"/>
                  </a:moveTo>
                  <a:lnTo>
                    <a:pt x="0" y="0"/>
                  </a:lnTo>
                  <a:lnTo>
                    <a:pt x="0" y="6537"/>
                  </a:lnTo>
                  <a:lnTo>
                    <a:pt x="15" y="6537"/>
                  </a:lnTo>
                  <a:lnTo>
                    <a:pt x="15" y="6537"/>
                  </a:lnTo>
                  <a:lnTo>
                    <a:pt x="81" y="6538"/>
                  </a:lnTo>
                  <a:lnTo>
                    <a:pt x="146" y="6540"/>
                  </a:lnTo>
                  <a:lnTo>
                    <a:pt x="210" y="6543"/>
                  </a:lnTo>
                  <a:lnTo>
                    <a:pt x="274" y="6548"/>
                  </a:lnTo>
                  <a:lnTo>
                    <a:pt x="338" y="6554"/>
                  </a:lnTo>
                  <a:lnTo>
                    <a:pt x="401" y="6561"/>
                  </a:lnTo>
                  <a:lnTo>
                    <a:pt x="464" y="6570"/>
                  </a:lnTo>
                  <a:lnTo>
                    <a:pt x="526" y="6579"/>
                  </a:lnTo>
                  <a:lnTo>
                    <a:pt x="589" y="6590"/>
                  </a:lnTo>
                  <a:lnTo>
                    <a:pt x="651" y="6602"/>
                  </a:lnTo>
                  <a:lnTo>
                    <a:pt x="712" y="6615"/>
                  </a:lnTo>
                  <a:lnTo>
                    <a:pt x="772" y="6629"/>
                  </a:lnTo>
                  <a:lnTo>
                    <a:pt x="833" y="6645"/>
                  </a:lnTo>
                  <a:lnTo>
                    <a:pt x="892" y="6662"/>
                  </a:lnTo>
                  <a:lnTo>
                    <a:pt x="952" y="6679"/>
                  </a:lnTo>
                  <a:lnTo>
                    <a:pt x="1010" y="6699"/>
                  </a:lnTo>
                  <a:lnTo>
                    <a:pt x="1067" y="6718"/>
                  </a:lnTo>
                  <a:lnTo>
                    <a:pt x="1124" y="6740"/>
                  </a:lnTo>
                  <a:lnTo>
                    <a:pt x="1180" y="6762"/>
                  </a:lnTo>
                  <a:lnTo>
                    <a:pt x="1236" y="6785"/>
                  </a:lnTo>
                  <a:lnTo>
                    <a:pt x="1291" y="6809"/>
                  </a:lnTo>
                  <a:lnTo>
                    <a:pt x="1346" y="6834"/>
                  </a:lnTo>
                  <a:lnTo>
                    <a:pt x="1400" y="6860"/>
                  </a:lnTo>
                  <a:lnTo>
                    <a:pt x="1453" y="6886"/>
                  </a:lnTo>
                  <a:lnTo>
                    <a:pt x="1504" y="6915"/>
                  </a:lnTo>
                  <a:lnTo>
                    <a:pt x="1555" y="6944"/>
                  </a:lnTo>
                  <a:lnTo>
                    <a:pt x="1605" y="6973"/>
                  </a:lnTo>
                  <a:lnTo>
                    <a:pt x="1655" y="7003"/>
                  </a:lnTo>
                  <a:lnTo>
                    <a:pt x="1703" y="7035"/>
                  </a:lnTo>
                  <a:lnTo>
                    <a:pt x="1750" y="7067"/>
                  </a:lnTo>
                  <a:lnTo>
                    <a:pt x="1797" y="7100"/>
                  </a:lnTo>
                  <a:lnTo>
                    <a:pt x="1842" y="7133"/>
                  </a:lnTo>
                  <a:lnTo>
                    <a:pt x="1886" y="7169"/>
                  </a:lnTo>
                  <a:lnTo>
                    <a:pt x="1929" y="7204"/>
                  </a:lnTo>
                  <a:lnTo>
                    <a:pt x="1972" y="7240"/>
                  </a:lnTo>
                  <a:lnTo>
                    <a:pt x="2013" y="7276"/>
                  </a:lnTo>
                  <a:lnTo>
                    <a:pt x="2054" y="7314"/>
                  </a:lnTo>
                  <a:lnTo>
                    <a:pt x="2093" y="7353"/>
                  </a:lnTo>
                  <a:lnTo>
                    <a:pt x="2131" y="7392"/>
                  </a:lnTo>
                  <a:lnTo>
                    <a:pt x="2167" y="7431"/>
                  </a:lnTo>
                  <a:lnTo>
                    <a:pt x="2203" y="7471"/>
                  </a:lnTo>
                  <a:lnTo>
                    <a:pt x="2237" y="7512"/>
                  </a:lnTo>
                  <a:lnTo>
                    <a:pt x="2270" y="7553"/>
                  </a:lnTo>
                  <a:lnTo>
                    <a:pt x="2301" y="7595"/>
                  </a:lnTo>
                  <a:lnTo>
                    <a:pt x="2332" y="7638"/>
                  </a:lnTo>
                  <a:lnTo>
                    <a:pt x="2360" y="7680"/>
                  </a:lnTo>
                  <a:lnTo>
                    <a:pt x="2388" y="7725"/>
                  </a:lnTo>
                  <a:lnTo>
                    <a:pt x="2415" y="7768"/>
                  </a:lnTo>
                  <a:lnTo>
                    <a:pt x="2439" y="7813"/>
                  </a:lnTo>
                  <a:lnTo>
                    <a:pt x="2463" y="7857"/>
                  </a:lnTo>
                  <a:lnTo>
                    <a:pt x="2485" y="7903"/>
                  </a:lnTo>
                  <a:lnTo>
                    <a:pt x="2506" y="7949"/>
                  </a:lnTo>
                  <a:lnTo>
                    <a:pt x="2525" y="7995"/>
                  </a:lnTo>
                  <a:lnTo>
                    <a:pt x="2542" y="8042"/>
                  </a:lnTo>
                  <a:lnTo>
                    <a:pt x="2558" y="8089"/>
                  </a:lnTo>
                  <a:lnTo>
                    <a:pt x="2573" y="8136"/>
                  </a:lnTo>
                  <a:lnTo>
                    <a:pt x="2586" y="8184"/>
                  </a:lnTo>
                  <a:lnTo>
                    <a:pt x="2597" y="8232"/>
                  </a:lnTo>
                  <a:lnTo>
                    <a:pt x="2607" y="8280"/>
                  </a:lnTo>
                  <a:lnTo>
                    <a:pt x="2615" y="8329"/>
                  </a:lnTo>
                  <a:lnTo>
                    <a:pt x="2621" y="8379"/>
                  </a:lnTo>
                  <a:lnTo>
                    <a:pt x="2626" y="8428"/>
                  </a:lnTo>
                  <a:lnTo>
                    <a:pt x="2629" y="8477"/>
                  </a:lnTo>
                  <a:lnTo>
                    <a:pt x="2630" y="8526"/>
                  </a:lnTo>
                  <a:lnTo>
                    <a:pt x="9167" y="8526"/>
                  </a:lnTo>
                  <a:lnTo>
                    <a:pt x="9167" y="8526"/>
                  </a:lnTo>
                  <a:lnTo>
                    <a:pt x="9167" y="8416"/>
                  </a:lnTo>
                  <a:lnTo>
                    <a:pt x="9165" y="8306"/>
                  </a:lnTo>
                  <a:lnTo>
                    <a:pt x="9160" y="8197"/>
                  </a:lnTo>
                  <a:lnTo>
                    <a:pt x="9156" y="8088"/>
                  </a:lnTo>
                  <a:lnTo>
                    <a:pt x="9149" y="7979"/>
                  </a:lnTo>
                  <a:lnTo>
                    <a:pt x="9141" y="7871"/>
                  </a:lnTo>
                  <a:lnTo>
                    <a:pt x="9130" y="7763"/>
                  </a:lnTo>
                  <a:lnTo>
                    <a:pt x="9119" y="7656"/>
                  </a:lnTo>
                  <a:lnTo>
                    <a:pt x="9106" y="7548"/>
                  </a:lnTo>
                  <a:lnTo>
                    <a:pt x="9093" y="7442"/>
                  </a:lnTo>
                  <a:lnTo>
                    <a:pt x="9078" y="7336"/>
                  </a:lnTo>
                  <a:lnTo>
                    <a:pt x="9061" y="7229"/>
                  </a:lnTo>
                  <a:lnTo>
                    <a:pt x="9042" y="7124"/>
                  </a:lnTo>
                  <a:lnTo>
                    <a:pt x="9023" y="7019"/>
                  </a:lnTo>
                  <a:lnTo>
                    <a:pt x="9002" y="6914"/>
                  </a:lnTo>
                  <a:lnTo>
                    <a:pt x="8979" y="6810"/>
                  </a:lnTo>
                  <a:lnTo>
                    <a:pt x="8957" y="6706"/>
                  </a:lnTo>
                  <a:lnTo>
                    <a:pt x="8931" y="6603"/>
                  </a:lnTo>
                  <a:lnTo>
                    <a:pt x="8905" y="6500"/>
                  </a:lnTo>
                  <a:lnTo>
                    <a:pt x="8878" y="6398"/>
                  </a:lnTo>
                  <a:lnTo>
                    <a:pt x="8848" y="6296"/>
                  </a:lnTo>
                  <a:lnTo>
                    <a:pt x="8818" y="6195"/>
                  </a:lnTo>
                  <a:lnTo>
                    <a:pt x="8786" y="6094"/>
                  </a:lnTo>
                  <a:lnTo>
                    <a:pt x="8753" y="5993"/>
                  </a:lnTo>
                  <a:lnTo>
                    <a:pt x="8720" y="5894"/>
                  </a:lnTo>
                  <a:lnTo>
                    <a:pt x="8684" y="5795"/>
                  </a:lnTo>
                  <a:lnTo>
                    <a:pt x="8647" y="5695"/>
                  </a:lnTo>
                  <a:lnTo>
                    <a:pt x="8609" y="5598"/>
                  </a:lnTo>
                  <a:lnTo>
                    <a:pt x="8570" y="5500"/>
                  </a:lnTo>
                  <a:lnTo>
                    <a:pt x="8530" y="5402"/>
                  </a:lnTo>
                  <a:lnTo>
                    <a:pt x="8488" y="5306"/>
                  </a:lnTo>
                  <a:lnTo>
                    <a:pt x="8446" y="5210"/>
                  </a:lnTo>
                  <a:lnTo>
                    <a:pt x="8401" y="5115"/>
                  </a:lnTo>
                  <a:lnTo>
                    <a:pt x="8355" y="5020"/>
                  </a:lnTo>
                  <a:lnTo>
                    <a:pt x="8309" y="4927"/>
                  </a:lnTo>
                  <a:lnTo>
                    <a:pt x="8261" y="4833"/>
                  </a:lnTo>
                  <a:lnTo>
                    <a:pt x="8212" y="4740"/>
                  </a:lnTo>
                  <a:lnTo>
                    <a:pt x="8162" y="4648"/>
                  </a:lnTo>
                  <a:lnTo>
                    <a:pt x="8112" y="4556"/>
                  </a:lnTo>
                  <a:lnTo>
                    <a:pt x="8059" y="4465"/>
                  </a:lnTo>
                  <a:lnTo>
                    <a:pt x="8005" y="4374"/>
                  </a:lnTo>
                  <a:lnTo>
                    <a:pt x="7950" y="4285"/>
                  </a:lnTo>
                  <a:lnTo>
                    <a:pt x="7896" y="4196"/>
                  </a:lnTo>
                  <a:lnTo>
                    <a:pt x="7838" y="4108"/>
                  </a:lnTo>
                  <a:lnTo>
                    <a:pt x="7780" y="4020"/>
                  </a:lnTo>
                  <a:lnTo>
                    <a:pt x="7721" y="3934"/>
                  </a:lnTo>
                  <a:lnTo>
                    <a:pt x="7661" y="3847"/>
                  </a:lnTo>
                  <a:lnTo>
                    <a:pt x="7599" y="3762"/>
                  </a:lnTo>
                  <a:lnTo>
                    <a:pt x="7538" y="3677"/>
                  </a:lnTo>
                  <a:lnTo>
                    <a:pt x="7474" y="3594"/>
                  </a:lnTo>
                  <a:lnTo>
                    <a:pt x="7410" y="3510"/>
                  </a:lnTo>
                  <a:lnTo>
                    <a:pt x="7344" y="3428"/>
                  </a:lnTo>
                  <a:lnTo>
                    <a:pt x="7278" y="3347"/>
                  </a:lnTo>
                  <a:lnTo>
                    <a:pt x="7211" y="3265"/>
                  </a:lnTo>
                  <a:lnTo>
                    <a:pt x="7142" y="3185"/>
                  </a:lnTo>
                  <a:lnTo>
                    <a:pt x="7072" y="3105"/>
                  </a:lnTo>
                  <a:lnTo>
                    <a:pt x="7001" y="3026"/>
                  </a:lnTo>
                  <a:lnTo>
                    <a:pt x="6931" y="2949"/>
                  </a:lnTo>
                  <a:lnTo>
                    <a:pt x="6859" y="2872"/>
                  </a:lnTo>
                  <a:lnTo>
                    <a:pt x="6784" y="2797"/>
                  </a:lnTo>
                  <a:lnTo>
                    <a:pt x="6710" y="2721"/>
                  </a:lnTo>
                  <a:lnTo>
                    <a:pt x="6634" y="2646"/>
                  </a:lnTo>
                  <a:lnTo>
                    <a:pt x="6559" y="2573"/>
                  </a:lnTo>
                  <a:lnTo>
                    <a:pt x="6481" y="2499"/>
                  </a:lnTo>
                  <a:lnTo>
                    <a:pt x="6403" y="2427"/>
                  </a:lnTo>
                  <a:lnTo>
                    <a:pt x="6325" y="2356"/>
                  </a:lnTo>
                  <a:lnTo>
                    <a:pt x="6245" y="2287"/>
                  </a:lnTo>
                  <a:lnTo>
                    <a:pt x="6163" y="2217"/>
                  </a:lnTo>
                  <a:lnTo>
                    <a:pt x="6082" y="2150"/>
                  </a:lnTo>
                  <a:lnTo>
                    <a:pt x="5999" y="2081"/>
                  </a:lnTo>
                  <a:lnTo>
                    <a:pt x="5915" y="2015"/>
                  </a:lnTo>
                  <a:lnTo>
                    <a:pt x="5832" y="1949"/>
                  </a:lnTo>
                  <a:lnTo>
                    <a:pt x="5746" y="1884"/>
                  </a:lnTo>
                  <a:lnTo>
                    <a:pt x="5660" y="1820"/>
                  </a:lnTo>
                  <a:lnTo>
                    <a:pt x="5573" y="1757"/>
                  </a:lnTo>
                  <a:lnTo>
                    <a:pt x="5485" y="1696"/>
                  </a:lnTo>
                  <a:lnTo>
                    <a:pt x="5397" y="1635"/>
                  </a:lnTo>
                  <a:lnTo>
                    <a:pt x="5308" y="1574"/>
                  </a:lnTo>
                  <a:lnTo>
                    <a:pt x="5218" y="1516"/>
                  </a:lnTo>
                  <a:lnTo>
                    <a:pt x="5126" y="1458"/>
                  </a:lnTo>
                  <a:lnTo>
                    <a:pt x="5035" y="1401"/>
                  </a:lnTo>
                  <a:lnTo>
                    <a:pt x="4942" y="1345"/>
                  </a:lnTo>
                  <a:lnTo>
                    <a:pt x="4850" y="1290"/>
                  </a:lnTo>
                  <a:lnTo>
                    <a:pt x="4756" y="1236"/>
                  </a:lnTo>
                  <a:lnTo>
                    <a:pt x="4661" y="1183"/>
                  </a:lnTo>
                  <a:lnTo>
                    <a:pt x="4565" y="1131"/>
                  </a:lnTo>
                  <a:lnTo>
                    <a:pt x="4469" y="1080"/>
                  </a:lnTo>
                  <a:lnTo>
                    <a:pt x="4373" y="1030"/>
                  </a:lnTo>
                  <a:lnTo>
                    <a:pt x="4274" y="982"/>
                  </a:lnTo>
                  <a:lnTo>
                    <a:pt x="4176" y="934"/>
                  </a:lnTo>
                  <a:lnTo>
                    <a:pt x="4078" y="887"/>
                  </a:lnTo>
                  <a:lnTo>
                    <a:pt x="3978" y="842"/>
                  </a:lnTo>
                  <a:lnTo>
                    <a:pt x="3878" y="798"/>
                  </a:lnTo>
                  <a:lnTo>
                    <a:pt x="3777" y="755"/>
                  </a:lnTo>
                  <a:lnTo>
                    <a:pt x="3675" y="712"/>
                  </a:lnTo>
                  <a:lnTo>
                    <a:pt x="3572" y="671"/>
                  </a:lnTo>
                  <a:lnTo>
                    <a:pt x="3470" y="631"/>
                  </a:lnTo>
                  <a:lnTo>
                    <a:pt x="3367" y="592"/>
                  </a:lnTo>
                  <a:lnTo>
                    <a:pt x="3263" y="555"/>
                  </a:lnTo>
                  <a:lnTo>
                    <a:pt x="3157" y="518"/>
                  </a:lnTo>
                  <a:lnTo>
                    <a:pt x="3052" y="482"/>
                  </a:lnTo>
                  <a:lnTo>
                    <a:pt x="2946" y="448"/>
                  </a:lnTo>
                  <a:lnTo>
                    <a:pt x="2839" y="416"/>
                  </a:lnTo>
                  <a:lnTo>
                    <a:pt x="2733" y="384"/>
                  </a:lnTo>
                  <a:lnTo>
                    <a:pt x="2626" y="353"/>
                  </a:lnTo>
                  <a:lnTo>
                    <a:pt x="2517" y="324"/>
                  </a:lnTo>
                  <a:lnTo>
                    <a:pt x="2408" y="296"/>
                  </a:lnTo>
                  <a:lnTo>
                    <a:pt x="2299" y="269"/>
                  </a:lnTo>
                  <a:lnTo>
                    <a:pt x="2189" y="244"/>
                  </a:lnTo>
                  <a:lnTo>
                    <a:pt x="2079" y="218"/>
                  </a:lnTo>
                  <a:lnTo>
                    <a:pt x="1968" y="196"/>
                  </a:lnTo>
                  <a:lnTo>
                    <a:pt x="1857" y="174"/>
                  </a:lnTo>
                  <a:lnTo>
                    <a:pt x="1745" y="153"/>
                  </a:lnTo>
                  <a:lnTo>
                    <a:pt x="1633" y="134"/>
                  </a:lnTo>
                  <a:lnTo>
                    <a:pt x="1520" y="115"/>
                  </a:lnTo>
                  <a:lnTo>
                    <a:pt x="1407" y="98"/>
                  </a:lnTo>
                  <a:lnTo>
                    <a:pt x="1294" y="82"/>
                  </a:lnTo>
                  <a:lnTo>
                    <a:pt x="1179" y="69"/>
                  </a:lnTo>
                  <a:lnTo>
                    <a:pt x="1065" y="56"/>
                  </a:lnTo>
                  <a:lnTo>
                    <a:pt x="949" y="45"/>
                  </a:lnTo>
                  <a:lnTo>
                    <a:pt x="834" y="34"/>
                  </a:lnTo>
                  <a:lnTo>
                    <a:pt x="719" y="25"/>
                  </a:lnTo>
                  <a:lnTo>
                    <a:pt x="602" y="17"/>
                  </a:lnTo>
                  <a:lnTo>
                    <a:pt x="485" y="11"/>
                  </a:lnTo>
                  <a:lnTo>
                    <a:pt x="369" y="6"/>
                  </a:lnTo>
                  <a:lnTo>
                    <a:pt x="251" y="2"/>
                  </a:lnTo>
                  <a:lnTo>
                    <a:pt x="133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61785BE-3E4A-B842-9021-2744E3BE0706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914401" y="2009108"/>
              <a:ext cx="1421744" cy="1322185"/>
            </a:xfrm>
            <a:custGeom>
              <a:avLst/>
              <a:gdLst/>
              <a:ahLst/>
              <a:cxnLst>
                <a:cxn ang="0">
                  <a:pos x="15" y="6537"/>
                </a:cxn>
                <a:cxn ang="0">
                  <a:pos x="210" y="6543"/>
                </a:cxn>
                <a:cxn ang="0">
                  <a:pos x="464" y="6570"/>
                </a:cxn>
                <a:cxn ang="0">
                  <a:pos x="712" y="6615"/>
                </a:cxn>
                <a:cxn ang="0">
                  <a:pos x="952" y="6679"/>
                </a:cxn>
                <a:cxn ang="0">
                  <a:pos x="1180" y="6762"/>
                </a:cxn>
                <a:cxn ang="0">
                  <a:pos x="1400" y="6860"/>
                </a:cxn>
                <a:cxn ang="0">
                  <a:pos x="1605" y="6973"/>
                </a:cxn>
                <a:cxn ang="0">
                  <a:pos x="1797" y="7100"/>
                </a:cxn>
                <a:cxn ang="0">
                  <a:pos x="1972" y="7240"/>
                </a:cxn>
                <a:cxn ang="0">
                  <a:pos x="2131" y="7392"/>
                </a:cxn>
                <a:cxn ang="0">
                  <a:pos x="2270" y="7553"/>
                </a:cxn>
                <a:cxn ang="0">
                  <a:pos x="2388" y="7725"/>
                </a:cxn>
                <a:cxn ang="0">
                  <a:pos x="2485" y="7903"/>
                </a:cxn>
                <a:cxn ang="0">
                  <a:pos x="2558" y="8089"/>
                </a:cxn>
                <a:cxn ang="0">
                  <a:pos x="2607" y="8280"/>
                </a:cxn>
                <a:cxn ang="0">
                  <a:pos x="2629" y="8477"/>
                </a:cxn>
                <a:cxn ang="0">
                  <a:pos x="9167" y="8416"/>
                </a:cxn>
                <a:cxn ang="0">
                  <a:pos x="9149" y="7979"/>
                </a:cxn>
                <a:cxn ang="0">
                  <a:pos x="9106" y="7548"/>
                </a:cxn>
                <a:cxn ang="0">
                  <a:pos x="9042" y="7124"/>
                </a:cxn>
                <a:cxn ang="0">
                  <a:pos x="8957" y="6706"/>
                </a:cxn>
                <a:cxn ang="0">
                  <a:pos x="8848" y="6296"/>
                </a:cxn>
                <a:cxn ang="0">
                  <a:pos x="8720" y="5894"/>
                </a:cxn>
                <a:cxn ang="0">
                  <a:pos x="8570" y="5500"/>
                </a:cxn>
                <a:cxn ang="0">
                  <a:pos x="8401" y="5115"/>
                </a:cxn>
                <a:cxn ang="0">
                  <a:pos x="8212" y="4740"/>
                </a:cxn>
                <a:cxn ang="0">
                  <a:pos x="8005" y="4374"/>
                </a:cxn>
                <a:cxn ang="0">
                  <a:pos x="7780" y="4020"/>
                </a:cxn>
                <a:cxn ang="0">
                  <a:pos x="7538" y="3677"/>
                </a:cxn>
                <a:cxn ang="0">
                  <a:pos x="7278" y="3347"/>
                </a:cxn>
                <a:cxn ang="0">
                  <a:pos x="7001" y="3026"/>
                </a:cxn>
                <a:cxn ang="0">
                  <a:pos x="6710" y="2721"/>
                </a:cxn>
                <a:cxn ang="0">
                  <a:pos x="6403" y="2427"/>
                </a:cxn>
                <a:cxn ang="0">
                  <a:pos x="6082" y="2150"/>
                </a:cxn>
                <a:cxn ang="0">
                  <a:pos x="5746" y="1884"/>
                </a:cxn>
                <a:cxn ang="0">
                  <a:pos x="5397" y="1635"/>
                </a:cxn>
                <a:cxn ang="0">
                  <a:pos x="5035" y="1401"/>
                </a:cxn>
                <a:cxn ang="0">
                  <a:pos x="4661" y="1183"/>
                </a:cxn>
                <a:cxn ang="0">
                  <a:pos x="4274" y="982"/>
                </a:cxn>
                <a:cxn ang="0">
                  <a:pos x="3878" y="798"/>
                </a:cxn>
                <a:cxn ang="0">
                  <a:pos x="3470" y="631"/>
                </a:cxn>
                <a:cxn ang="0">
                  <a:pos x="3052" y="482"/>
                </a:cxn>
                <a:cxn ang="0">
                  <a:pos x="2626" y="353"/>
                </a:cxn>
                <a:cxn ang="0">
                  <a:pos x="2189" y="244"/>
                </a:cxn>
                <a:cxn ang="0">
                  <a:pos x="1745" y="153"/>
                </a:cxn>
                <a:cxn ang="0">
                  <a:pos x="1294" y="82"/>
                </a:cxn>
                <a:cxn ang="0">
                  <a:pos x="834" y="34"/>
                </a:cxn>
                <a:cxn ang="0">
                  <a:pos x="369" y="6"/>
                </a:cxn>
                <a:cxn ang="0">
                  <a:pos x="15" y="0"/>
                </a:cxn>
              </a:cxnLst>
              <a:rect l="0" t="0" r="r" b="b"/>
              <a:pathLst>
                <a:path w="9167" h="8526">
                  <a:moveTo>
                    <a:pt x="15" y="0"/>
                  </a:moveTo>
                  <a:lnTo>
                    <a:pt x="0" y="0"/>
                  </a:lnTo>
                  <a:lnTo>
                    <a:pt x="0" y="6537"/>
                  </a:lnTo>
                  <a:lnTo>
                    <a:pt x="15" y="6537"/>
                  </a:lnTo>
                  <a:lnTo>
                    <a:pt x="15" y="6537"/>
                  </a:lnTo>
                  <a:lnTo>
                    <a:pt x="81" y="6538"/>
                  </a:lnTo>
                  <a:lnTo>
                    <a:pt x="146" y="6540"/>
                  </a:lnTo>
                  <a:lnTo>
                    <a:pt x="210" y="6543"/>
                  </a:lnTo>
                  <a:lnTo>
                    <a:pt x="274" y="6548"/>
                  </a:lnTo>
                  <a:lnTo>
                    <a:pt x="338" y="6554"/>
                  </a:lnTo>
                  <a:lnTo>
                    <a:pt x="401" y="6561"/>
                  </a:lnTo>
                  <a:lnTo>
                    <a:pt x="464" y="6570"/>
                  </a:lnTo>
                  <a:lnTo>
                    <a:pt x="526" y="6579"/>
                  </a:lnTo>
                  <a:lnTo>
                    <a:pt x="589" y="6590"/>
                  </a:lnTo>
                  <a:lnTo>
                    <a:pt x="651" y="6602"/>
                  </a:lnTo>
                  <a:lnTo>
                    <a:pt x="712" y="6615"/>
                  </a:lnTo>
                  <a:lnTo>
                    <a:pt x="772" y="6629"/>
                  </a:lnTo>
                  <a:lnTo>
                    <a:pt x="833" y="6645"/>
                  </a:lnTo>
                  <a:lnTo>
                    <a:pt x="892" y="6662"/>
                  </a:lnTo>
                  <a:lnTo>
                    <a:pt x="952" y="6679"/>
                  </a:lnTo>
                  <a:lnTo>
                    <a:pt x="1010" y="6699"/>
                  </a:lnTo>
                  <a:lnTo>
                    <a:pt x="1067" y="6718"/>
                  </a:lnTo>
                  <a:lnTo>
                    <a:pt x="1124" y="6740"/>
                  </a:lnTo>
                  <a:lnTo>
                    <a:pt x="1180" y="6762"/>
                  </a:lnTo>
                  <a:lnTo>
                    <a:pt x="1236" y="6785"/>
                  </a:lnTo>
                  <a:lnTo>
                    <a:pt x="1291" y="6809"/>
                  </a:lnTo>
                  <a:lnTo>
                    <a:pt x="1346" y="6834"/>
                  </a:lnTo>
                  <a:lnTo>
                    <a:pt x="1400" y="6860"/>
                  </a:lnTo>
                  <a:lnTo>
                    <a:pt x="1453" y="6886"/>
                  </a:lnTo>
                  <a:lnTo>
                    <a:pt x="1504" y="6915"/>
                  </a:lnTo>
                  <a:lnTo>
                    <a:pt x="1555" y="6944"/>
                  </a:lnTo>
                  <a:lnTo>
                    <a:pt x="1605" y="6973"/>
                  </a:lnTo>
                  <a:lnTo>
                    <a:pt x="1655" y="7003"/>
                  </a:lnTo>
                  <a:lnTo>
                    <a:pt x="1703" y="7035"/>
                  </a:lnTo>
                  <a:lnTo>
                    <a:pt x="1750" y="7067"/>
                  </a:lnTo>
                  <a:lnTo>
                    <a:pt x="1797" y="7100"/>
                  </a:lnTo>
                  <a:lnTo>
                    <a:pt x="1842" y="7133"/>
                  </a:lnTo>
                  <a:lnTo>
                    <a:pt x="1886" y="7169"/>
                  </a:lnTo>
                  <a:lnTo>
                    <a:pt x="1929" y="7204"/>
                  </a:lnTo>
                  <a:lnTo>
                    <a:pt x="1972" y="7240"/>
                  </a:lnTo>
                  <a:lnTo>
                    <a:pt x="2013" y="7276"/>
                  </a:lnTo>
                  <a:lnTo>
                    <a:pt x="2054" y="7314"/>
                  </a:lnTo>
                  <a:lnTo>
                    <a:pt x="2093" y="7353"/>
                  </a:lnTo>
                  <a:lnTo>
                    <a:pt x="2131" y="7392"/>
                  </a:lnTo>
                  <a:lnTo>
                    <a:pt x="2167" y="7431"/>
                  </a:lnTo>
                  <a:lnTo>
                    <a:pt x="2203" y="7471"/>
                  </a:lnTo>
                  <a:lnTo>
                    <a:pt x="2237" y="7512"/>
                  </a:lnTo>
                  <a:lnTo>
                    <a:pt x="2270" y="7553"/>
                  </a:lnTo>
                  <a:lnTo>
                    <a:pt x="2301" y="7595"/>
                  </a:lnTo>
                  <a:lnTo>
                    <a:pt x="2332" y="7638"/>
                  </a:lnTo>
                  <a:lnTo>
                    <a:pt x="2360" y="7680"/>
                  </a:lnTo>
                  <a:lnTo>
                    <a:pt x="2388" y="7725"/>
                  </a:lnTo>
                  <a:lnTo>
                    <a:pt x="2415" y="7768"/>
                  </a:lnTo>
                  <a:lnTo>
                    <a:pt x="2439" y="7813"/>
                  </a:lnTo>
                  <a:lnTo>
                    <a:pt x="2463" y="7857"/>
                  </a:lnTo>
                  <a:lnTo>
                    <a:pt x="2485" y="7903"/>
                  </a:lnTo>
                  <a:lnTo>
                    <a:pt x="2506" y="7949"/>
                  </a:lnTo>
                  <a:lnTo>
                    <a:pt x="2525" y="7995"/>
                  </a:lnTo>
                  <a:lnTo>
                    <a:pt x="2542" y="8042"/>
                  </a:lnTo>
                  <a:lnTo>
                    <a:pt x="2558" y="8089"/>
                  </a:lnTo>
                  <a:lnTo>
                    <a:pt x="2573" y="8136"/>
                  </a:lnTo>
                  <a:lnTo>
                    <a:pt x="2586" y="8184"/>
                  </a:lnTo>
                  <a:lnTo>
                    <a:pt x="2597" y="8232"/>
                  </a:lnTo>
                  <a:lnTo>
                    <a:pt x="2607" y="8280"/>
                  </a:lnTo>
                  <a:lnTo>
                    <a:pt x="2615" y="8329"/>
                  </a:lnTo>
                  <a:lnTo>
                    <a:pt x="2621" y="8379"/>
                  </a:lnTo>
                  <a:lnTo>
                    <a:pt x="2626" y="8428"/>
                  </a:lnTo>
                  <a:lnTo>
                    <a:pt x="2629" y="8477"/>
                  </a:lnTo>
                  <a:lnTo>
                    <a:pt x="2630" y="8526"/>
                  </a:lnTo>
                  <a:lnTo>
                    <a:pt x="9167" y="8526"/>
                  </a:lnTo>
                  <a:lnTo>
                    <a:pt x="9167" y="8526"/>
                  </a:lnTo>
                  <a:lnTo>
                    <a:pt x="9167" y="8416"/>
                  </a:lnTo>
                  <a:lnTo>
                    <a:pt x="9165" y="8306"/>
                  </a:lnTo>
                  <a:lnTo>
                    <a:pt x="9160" y="8197"/>
                  </a:lnTo>
                  <a:lnTo>
                    <a:pt x="9156" y="8088"/>
                  </a:lnTo>
                  <a:lnTo>
                    <a:pt x="9149" y="7979"/>
                  </a:lnTo>
                  <a:lnTo>
                    <a:pt x="9141" y="7871"/>
                  </a:lnTo>
                  <a:lnTo>
                    <a:pt x="9130" y="7763"/>
                  </a:lnTo>
                  <a:lnTo>
                    <a:pt x="9119" y="7656"/>
                  </a:lnTo>
                  <a:lnTo>
                    <a:pt x="9106" y="7548"/>
                  </a:lnTo>
                  <a:lnTo>
                    <a:pt x="9093" y="7442"/>
                  </a:lnTo>
                  <a:lnTo>
                    <a:pt x="9078" y="7336"/>
                  </a:lnTo>
                  <a:lnTo>
                    <a:pt x="9061" y="7229"/>
                  </a:lnTo>
                  <a:lnTo>
                    <a:pt x="9042" y="7124"/>
                  </a:lnTo>
                  <a:lnTo>
                    <a:pt x="9023" y="7019"/>
                  </a:lnTo>
                  <a:lnTo>
                    <a:pt x="9002" y="6914"/>
                  </a:lnTo>
                  <a:lnTo>
                    <a:pt x="8979" y="6810"/>
                  </a:lnTo>
                  <a:lnTo>
                    <a:pt x="8957" y="6706"/>
                  </a:lnTo>
                  <a:lnTo>
                    <a:pt x="8931" y="6603"/>
                  </a:lnTo>
                  <a:lnTo>
                    <a:pt x="8905" y="6500"/>
                  </a:lnTo>
                  <a:lnTo>
                    <a:pt x="8878" y="6398"/>
                  </a:lnTo>
                  <a:lnTo>
                    <a:pt x="8848" y="6296"/>
                  </a:lnTo>
                  <a:lnTo>
                    <a:pt x="8818" y="6195"/>
                  </a:lnTo>
                  <a:lnTo>
                    <a:pt x="8786" y="6094"/>
                  </a:lnTo>
                  <a:lnTo>
                    <a:pt x="8753" y="5993"/>
                  </a:lnTo>
                  <a:lnTo>
                    <a:pt x="8720" y="5894"/>
                  </a:lnTo>
                  <a:lnTo>
                    <a:pt x="8684" y="5795"/>
                  </a:lnTo>
                  <a:lnTo>
                    <a:pt x="8647" y="5695"/>
                  </a:lnTo>
                  <a:lnTo>
                    <a:pt x="8609" y="5598"/>
                  </a:lnTo>
                  <a:lnTo>
                    <a:pt x="8570" y="5500"/>
                  </a:lnTo>
                  <a:lnTo>
                    <a:pt x="8530" y="5402"/>
                  </a:lnTo>
                  <a:lnTo>
                    <a:pt x="8488" y="5306"/>
                  </a:lnTo>
                  <a:lnTo>
                    <a:pt x="8446" y="5210"/>
                  </a:lnTo>
                  <a:lnTo>
                    <a:pt x="8401" y="5115"/>
                  </a:lnTo>
                  <a:lnTo>
                    <a:pt x="8355" y="5020"/>
                  </a:lnTo>
                  <a:lnTo>
                    <a:pt x="8309" y="4927"/>
                  </a:lnTo>
                  <a:lnTo>
                    <a:pt x="8261" y="4833"/>
                  </a:lnTo>
                  <a:lnTo>
                    <a:pt x="8212" y="4740"/>
                  </a:lnTo>
                  <a:lnTo>
                    <a:pt x="8162" y="4648"/>
                  </a:lnTo>
                  <a:lnTo>
                    <a:pt x="8112" y="4556"/>
                  </a:lnTo>
                  <a:lnTo>
                    <a:pt x="8059" y="4465"/>
                  </a:lnTo>
                  <a:lnTo>
                    <a:pt x="8005" y="4374"/>
                  </a:lnTo>
                  <a:lnTo>
                    <a:pt x="7950" y="4285"/>
                  </a:lnTo>
                  <a:lnTo>
                    <a:pt x="7896" y="4196"/>
                  </a:lnTo>
                  <a:lnTo>
                    <a:pt x="7838" y="4108"/>
                  </a:lnTo>
                  <a:lnTo>
                    <a:pt x="7780" y="4020"/>
                  </a:lnTo>
                  <a:lnTo>
                    <a:pt x="7721" y="3934"/>
                  </a:lnTo>
                  <a:lnTo>
                    <a:pt x="7661" y="3847"/>
                  </a:lnTo>
                  <a:lnTo>
                    <a:pt x="7599" y="3762"/>
                  </a:lnTo>
                  <a:lnTo>
                    <a:pt x="7538" y="3677"/>
                  </a:lnTo>
                  <a:lnTo>
                    <a:pt x="7474" y="3594"/>
                  </a:lnTo>
                  <a:lnTo>
                    <a:pt x="7410" y="3510"/>
                  </a:lnTo>
                  <a:lnTo>
                    <a:pt x="7344" y="3428"/>
                  </a:lnTo>
                  <a:lnTo>
                    <a:pt x="7278" y="3347"/>
                  </a:lnTo>
                  <a:lnTo>
                    <a:pt x="7211" y="3265"/>
                  </a:lnTo>
                  <a:lnTo>
                    <a:pt x="7142" y="3185"/>
                  </a:lnTo>
                  <a:lnTo>
                    <a:pt x="7072" y="3105"/>
                  </a:lnTo>
                  <a:lnTo>
                    <a:pt x="7001" y="3026"/>
                  </a:lnTo>
                  <a:lnTo>
                    <a:pt x="6931" y="2949"/>
                  </a:lnTo>
                  <a:lnTo>
                    <a:pt x="6859" y="2872"/>
                  </a:lnTo>
                  <a:lnTo>
                    <a:pt x="6784" y="2797"/>
                  </a:lnTo>
                  <a:lnTo>
                    <a:pt x="6710" y="2721"/>
                  </a:lnTo>
                  <a:lnTo>
                    <a:pt x="6634" y="2646"/>
                  </a:lnTo>
                  <a:lnTo>
                    <a:pt x="6559" y="2573"/>
                  </a:lnTo>
                  <a:lnTo>
                    <a:pt x="6481" y="2499"/>
                  </a:lnTo>
                  <a:lnTo>
                    <a:pt x="6403" y="2427"/>
                  </a:lnTo>
                  <a:lnTo>
                    <a:pt x="6325" y="2356"/>
                  </a:lnTo>
                  <a:lnTo>
                    <a:pt x="6245" y="2287"/>
                  </a:lnTo>
                  <a:lnTo>
                    <a:pt x="6163" y="2217"/>
                  </a:lnTo>
                  <a:lnTo>
                    <a:pt x="6082" y="2150"/>
                  </a:lnTo>
                  <a:lnTo>
                    <a:pt x="5999" y="2081"/>
                  </a:lnTo>
                  <a:lnTo>
                    <a:pt x="5915" y="2015"/>
                  </a:lnTo>
                  <a:lnTo>
                    <a:pt x="5832" y="1949"/>
                  </a:lnTo>
                  <a:lnTo>
                    <a:pt x="5746" y="1884"/>
                  </a:lnTo>
                  <a:lnTo>
                    <a:pt x="5660" y="1820"/>
                  </a:lnTo>
                  <a:lnTo>
                    <a:pt x="5573" y="1757"/>
                  </a:lnTo>
                  <a:lnTo>
                    <a:pt x="5485" y="1696"/>
                  </a:lnTo>
                  <a:lnTo>
                    <a:pt x="5397" y="1635"/>
                  </a:lnTo>
                  <a:lnTo>
                    <a:pt x="5308" y="1574"/>
                  </a:lnTo>
                  <a:lnTo>
                    <a:pt x="5218" y="1516"/>
                  </a:lnTo>
                  <a:lnTo>
                    <a:pt x="5126" y="1458"/>
                  </a:lnTo>
                  <a:lnTo>
                    <a:pt x="5035" y="1401"/>
                  </a:lnTo>
                  <a:lnTo>
                    <a:pt x="4942" y="1345"/>
                  </a:lnTo>
                  <a:lnTo>
                    <a:pt x="4850" y="1290"/>
                  </a:lnTo>
                  <a:lnTo>
                    <a:pt x="4756" y="1236"/>
                  </a:lnTo>
                  <a:lnTo>
                    <a:pt x="4661" y="1183"/>
                  </a:lnTo>
                  <a:lnTo>
                    <a:pt x="4565" y="1131"/>
                  </a:lnTo>
                  <a:lnTo>
                    <a:pt x="4469" y="1080"/>
                  </a:lnTo>
                  <a:lnTo>
                    <a:pt x="4373" y="1030"/>
                  </a:lnTo>
                  <a:lnTo>
                    <a:pt x="4274" y="982"/>
                  </a:lnTo>
                  <a:lnTo>
                    <a:pt x="4176" y="934"/>
                  </a:lnTo>
                  <a:lnTo>
                    <a:pt x="4078" y="887"/>
                  </a:lnTo>
                  <a:lnTo>
                    <a:pt x="3978" y="842"/>
                  </a:lnTo>
                  <a:lnTo>
                    <a:pt x="3878" y="798"/>
                  </a:lnTo>
                  <a:lnTo>
                    <a:pt x="3777" y="755"/>
                  </a:lnTo>
                  <a:lnTo>
                    <a:pt x="3675" y="712"/>
                  </a:lnTo>
                  <a:lnTo>
                    <a:pt x="3572" y="671"/>
                  </a:lnTo>
                  <a:lnTo>
                    <a:pt x="3470" y="631"/>
                  </a:lnTo>
                  <a:lnTo>
                    <a:pt x="3367" y="592"/>
                  </a:lnTo>
                  <a:lnTo>
                    <a:pt x="3263" y="555"/>
                  </a:lnTo>
                  <a:lnTo>
                    <a:pt x="3157" y="518"/>
                  </a:lnTo>
                  <a:lnTo>
                    <a:pt x="3052" y="482"/>
                  </a:lnTo>
                  <a:lnTo>
                    <a:pt x="2946" y="448"/>
                  </a:lnTo>
                  <a:lnTo>
                    <a:pt x="2839" y="416"/>
                  </a:lnTo>
                  <a:lnTo>
                    <a:pt x="2733" y="384"/>
                  </a:lnTo>
                  <a:lnTo>
                    <a:pt x="2626" y="353"/>
                  </a:lnTo>
                  <a:lnTo>
                    <a:pt x="2517" y="324"/>
                  </a:lnTo>
                  <a:lnTo>
                    <a:pt x="2408" y="296"/>
                  </a:lnTo>
                  <a:lnTo>
                    <a:pt x="2299" y="269"/>
                  </a:lnTo>
                  <a:lnTo>
                    <a:pt x="2189" y="244"/>
                  </a:lnTo>
                  <a:lnTo>
                    <a:pt x="2079" y="218"/>
                  </a:lnTo>
                  <a:lnTo>
                    <a:pt x="1968" y="196"/>
                  </a:lnTo>
                  <a:lnTo>
                    <a:pt x="1857" y="174"/>
                  </a:lnTo>
                  <a:lnTo>
                    <a:pt x="1745" y="153"/>
                  </a:lnTo>
                  <a:lnTo>
                    <a:pt x="1633" y="134"/>
                  </a:lnTo>
                  <a:lnTo>
                    <a:pt x="1520" y="115"/>
                  </a:lnTo>
                  <a:lnTo>
                    <a:pt x="1407" y="98"/>
                  </a:lnTo>
                  <a:lnTo>
                    <a:pt x="1294" y="82"/>
                  </a:lnTo>
                  <a:lnTo>
                    <a:pt x="1179" y="69"/>
                  </a:lnTo>
                  <a:lnTo>
                    <a:pt x="1065" y="56"/>
                  </a:lnTo>
                  <a:lnTo>
                    <a:pt x="949" y="45"/>
                  </a:lnTo>
                  <a:lnTo>
                    <a:pt x="834" y="34"/>
                  </a:lnTo>
                  <a:lnTo>
                    <a:pt x="719" y="25"/>
                  </a:lnTo>
                  <a:lnTo>
                    <a:pt x="602" y="17"/>
                  </a:lnTo>
                  <a:lnTo>
                    <a:pt x="485" y="11"/>
                  </a:lnTo>
                  <a:lnTo>
                    <a:pt x="369" y="6"/>
                  </a:lnTo>
                  <a:lnTo>
                    <a:pt x="251" y="2"/>
                  </a:lnTo>
                  <a:lnTo>
                    <a:pt x="133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728206F1-0590-3045-9EE1-3BBF4A1F3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3637217"/>
              <a:ext cx="2971800" cy="101373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B2C863B8-6C48-CE4E-86C5-9D65612EB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0" y="3637217"/>
              <a:ext cx="2286000" cy="10137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AAFC0E6B-47C3-8948-96A4-7A2BA65E6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3637217"/>
              <a:ext cx="2286000" cy="10137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E3570BC-E748-824B-91B8-9E214DAC5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345" y="381000"/>
              <a:ext cx="2585088" cy="1014062"/>
            </a:xfrm>
            <a:custGeom>
              <a:avLst/>
              <a:gdLst/>
              <a:ahLst/>
              <a:cxnLst>
                <a:cxn ang="0">
                  <a:pos x="1872" y="0"/>
                </a:cxn>
                <a:cxn ang="0">
                  <a:pos x="1729" y="5"/>
                </a:cxn>
                <a:cxn ang="0">
                  <a:pos x="1588" y="21"/>
                </a:cxn>
                <a:cxn ang="0">
                  <a:pos x="1451" y="49"/>
                </a:cxn>
                <a:cxn ang="0">
                  <a:pos x="1318" y="85"/>
                </a:cxn>
                <a:cxn ang="0">
                  <a:pos x="1187" y="131"/>
                </a:cxn>
                <a:cxn ang="0">
                  <a:pos x="1062" y="186"/>
                </a:cxn>
                <a:cxn ang="0">
                  <a:pos x="942" y="249"/>
                </a:cxn>
                <a:cxn ang="0">
                  <a:pos x="827" y="322"/>
                </a:cxn>
                <a:cxn ang="0">
                  <a:pos x="717" y="401"/>
                </a:cxn>
                <a:cxn ang="0">
                  <a:pos x="615" y="489"/>
                </a:cxn>
                <a:cxn ang="0">
                  <a:pos x="518" y="583"/>
                </a:cxn>
                <a:cxn ang="0">
                  <a:pos x="428" y="684"/>
                </a:cxn>
                <a:cxn ang="0">
                  <a:pos x="346" y="791"/>
                </a:cxn>
                <a:cxn ang="0">
                  <a:pos x="272" y="905"/>
                </a:cxn>
                <a:cxn ang="0">
                  <a:pos x="206" y="1023"/>
                </a:cxn>
                <a:cxn ang="0">
                  <a:pos x="147" y="1147"/>
                </a:cxn>
                <a:cxn ang="0">
                  <a:pos x="98" y="1275"/>
                </a:cxn>
                <a:cxn ang="0">
                  <a:pos x="59" y="1407"/>
                </a:cxn>
                <a:cxn ang="0">
                  <a:pos x="29" y="1544"/>
                </a:cxn>
                <a:cxn ang="0">
                  <a:pos x="9" y="1684"/>
                </a:cxn>
                <a:cxn ang="0">
                  <a:pos x="0" y="1826"/>
                </a:cxn>
                <a:cxn ang="0">
                  <a:pos x="0" y="1923"/>
                </a:cxn>
                <a:cxn ang="0">
                  <a:pos x="9" y="2065"/>
                </a:cxn>
                <a:cxn ang="0">
                  <a:pos x="29" y="2204"/>
                </a:cxn>
                <a:cxn ang="0">
                  <a:pos x="59" y="2341"/>
                </a:cxn>
                <a:cxn ang="0">
                  <a:pos x="98" y="2473"/>
                </a:cxn>
                <a:cxn ang="0">
                  <a:pos x="147" y="2602"/>
                </a:cxn>
                <a:cxn ang="0">
                  <a:pos x="206" y="2725"/>
                </a:cxn>
                <a:cxn ang="0">
                  <a:pos x="272" y="2843"/>
                </a:cxn>
                <a:cxn ang="0">
                  <a:pos x="346" y="2957"/>
                </a:cxn>
                <a:cxn ang="0">
                  <a:pos x="428" y="3064"/>
                </a:cxn>
                <a:cxn ang="0">
                  <a:pos x="518" y="3165"/>
                </a:cxn>
                <a:cxn ang="0">
                  <a:pos x="615" y="3260"/>
                </a:cxn>
                <a:cxn ang="0">
                  <a:pos x="717" y="3347"/>
                </a:cxn>
                <a:cxn ang="0">
                  <a:pos x="827" y="3427"/>
                </a:cxn>
                <a:cxn ang="0">
                  <a:pos x="942" y="3499"/>
                </a:cxn>
                <a:cxn ang="0">
                  <a:pos x="1062" y="3562"/>
                </a:cxn>
                <a:cxn ang="0">
                  <a:pos x="1187" y="3617"/>
                </a:cxn>
                <a:cxn ang="0">
                  <a:pos x="1318" y="3663"/>
                </a:cxn>
                <a:cxn ang="0">
                  <a:pos x="1451" y="3699"/>
                </a:cxn>
                <a:cxn ang="0">
                  <a:pos x="1588" y="3726"/>
                </a:cxn>
                <a:cxn ang="0">
                  <a:pos x="1729" y="3742"/>
                </a:cxn>
                <a:cxn ang="0">
                  <a:pos x="1872" y="3748"/>
                </a:cxn>
              </a:cxnLst>
              <a:rect l="0" t="0" r="r" b="b"/>
              <a:pathLst>
                <a:path w="9552" h="3748">
                  <a:moveTo>
                    <a:pt x="9552" y="0"/>
                  </a:moveTo>
                  <a:lnTo>
                    <a:pt x="1872" y="0"/>
                  </a:lnTo>
                  <a:lnTo>
                    <a:pt x="1872" y="0"/>
                  </a:lnTo>
                  <a:lnTo>
                    <a:pt x="1825" y="2"/>
                  </a:lnTo>
                  <a:lnTo>
                    <a:pt x="1776" y="3"/>
                  </a:lnTo>
                  <a:lnTo>
                    <a:pt x="1729" y="5"/>
                  </a:lnTo>
                  <a:lnTo>
                    <a:pt x="1681" y="10"/>
                  </a:lnTo>
                  <a:lnTo>
                    <a:pt x="1635" y="15"/>
                  </a:lnTo>
                  <a:lnTo>
                    <a:pt x="1588" y="21"/>
                  </a:lnTo>
                  <a:lnTo>
                    <a:pt x="1542" y="30"/>
                  </a:lnTo>
                  <a:lnTo>
                    <a:pt x="1496" y="39"/>
                  </a:lnTo>
                  <a:lnTo>
                    <a:pt x="1451" y="49"/>
                  </a:lnTo>
                  <a:lnTo>
                    <a:pt x="1406" y="60"/>
                  </a:lnTo>
                  <a:lnTo>
                    <a:pt x="1361" y="71"/>
                  </a:lnTo>
                  <a:lnTo>
                    <a:pt x="1318" y="85"/>
                  </a:lnTo>
                  <a:lnTo>
                    <a:pt x="1273" y="99"/>
                  </a:lnTo>
                  <a:lnTo>
                    <a:pt x="1231" y="115"/>
                  </a:lnTo>
                  <a:lnTo>
                    <a:pt x="1187" y="131"/>
                  </a:lnTo>
                  <a:lnTo>
                    <a:pt x="1146" y="149"/>
                  </a:lnTo>
                  <a:lnTo>
                    <a:pt x="1104" y="166"/>
                  </a:lnTo>
                  <a:lnTo>
                    <a:pt x="1062" y="186"/>
                  </a:lnTo>
                  <a:lnTo>
                    <a:pt x="1021" y="206"/>
                  </a:lnTo>
                  <a:lnTo>
                    <a:pt x="981" y="227"/>
                  </a:lnTo>
                  <a:lnTo>
                    <a:pt x="942" y="249"/>
                  </a:lnTo>
                  <a:lnTo>
                    <a:pt x="903" y="273"/>
                  </a:lnTo>
                  <a:lnTo>
                    <a:pt x="864" y="297"/>
                  </a:lnTo>
                  <a:lnTo>
                    <a:pt x="827" y="322"/>
                  </a:lnTo>
                  <a:lnTo>
                    <a:pt x="790" y="347"/>
                  </a:lnTo>
                  <a:lnTo>
                    <a:pt x="754" y="374"/>
                  </a:lnTo>
                  <a:lnTo>
                    <a:pt x="717" y="401"/>
                  </a:lnTo>
                  <a:lnTo>
                    <a:pt x="683" y="430"/>
                  </a:lnTo>
                  <a:lnTo>
                    <a:pt x="649" y="459"/>
                  </a:lnTo>
                  <a:lnTo>
                    <a:pt x="615" y="489"/>
                  </a:lnTo>
                  <a:lnTo>
                    <a:pt x="582" y="520"/>
                  </a:lnTo>
                  <a:lnTo>
                    <a:pt x="549" y="551"/>
                  </a:lnTo>
                  <a:lnTo>
                    <a:pt x="518" y="583"/>
                  </a:lnTo>
                  <a:lnTo>
                    <a:pt x="488" y="616"/>
                  </a:lnTo>
                  <a:lnTo>
                    <a:pt x="458" y="649"/>
                  </a:lnTo>
                  <a:lnTo>
                    <a:pt x="428" y="684"/>
                  </a:lnTo>
                  <a:lnTo>
                    <a:pt x="400" y="719"/>
                  </a:lnTo>
                  <a:lnTo>
                    <a:pt x="372" y="755"/>
                  </a:lnTo>
                  <a:lnTo>
                    <a:pt x="346" y="791"/>
                  </a:lnTo>
                  <a:lnTo>
                    <a:pt x="320" y="829"/>
                  </a:lnTo>
                  <a:lnTo>
                    <a:pt x="295" y="866"/>
                  </a:lnTo>
                  <a:lnTo>
                    <a:pt x="272" y="905"/>
                  </a:lnTo>
                  <a:lnTo>
                    <a:pt x="249" y="943"/>
                  </a:lnTo>
                  <a:lnTo>
                    <a:pt x="227" y="983"/>
                  </a:lnTo>
                  <a:lnTo>
                    <a:pt x="206" y="1023"/>
                  </a:lnTo>
                  <a:lnTo>
                    <a:pt x="186" y="1063"/>
                  </a:lnTo>
                  <a:lnTo>
                    <a:pt x="166" y="1104"/>
                  </a:lnTo>
                  <a:lnTo>
                    <a:pt x="147" y="1147"/>
                  </a:lnTo>
                  <a:lnTo>
                    <a:pt x="130" y="1189"/>
                  </a:lnTo>
                  <a:lnTo>
                    <a:pt x="113" y="1231"/>
                  </a:lnTo>
                  <a:lnTo>
                    <a:pt x="98" y="1275"/>
                  </a:lnTo>
                  <a:lnTo>
                    <a:pt x="85" y="1318"/>
                  </a:lnTo>
                  <a:lnTo>
                    <a:pt x="71" y="1362"/>
                  </a:lnTo>
                  <a:lnTo>
                    <a:pt x="59" y="1407"/>
                  </a:lnTo>
                  <a:lnTo>
                    <a:pt x="47" y="1452"/>
                  </a:lnTo>
                  <a:lnTo>
                    <a:pt x="37" y="1498"/>
                  </a:lnTo>
                  <a:lnTo>
                    <a:pt x="29" y="1544"/>
                  </a:lnTo>
                  <a:lnTo>
                    <a:pt x="21" y="1590"/>
                  </a:lnTo>
                  <a:lnTo>
                    <a:pt x="15" y="1636"/>
                  </a:lnTo>
                  <a:lnTo>
                    <a:pt x="9" y="1684"/>
                  </a:lnTo>
                  <a:lnTo>
                    <a:pt x="5" y="1731"/>
                  </a:lnTo>
                  <a:lnTo>
                    <a:pt x="2" y="1778"/>
                  </a:lnTo>
                  <a:lnTo>
                    <a:pt x="0" y="1826"/>
                  </a:lnTo>
                  <a:lnTo>
                    <a:pt x="0" y="1874"/>
                  </a:lnTo>
                  <a:lnTo>
                    <a:pt x="0" y="1874"/>
                  </a:lnTo>
                  <a:lnTo>
                    <a:pt x="0" y="1923"/>
                  </a:lnTo>
                  <a:lnTo>
                    <a:pt x="2" y="1970"/>
                  </a:lnTo>
                  <a:lnTo>
                    <a:pt x="5" y="2017"/>
                  </a:lnTo>
                  <a:lnTo>
                    <a:pt x="9" y="2065"/>
                  </a:lnTo>
                  <a:lnTo>
                    <a:pt x="15" y="2112"/>
                  </a:lnTo>
                  <a:lnTo>
                    <a:pt x="21" y="2158"/>
                  </a:lnTo>
                  <a:lnTo>
                    <a:pt x="29" y="2204"/>
                  </a:lnTo>
                  <a:lnTo>
                    <a:pt x="37" y="2250"/>
                  </a:lnTo>
                  <a:lnTo>
                    <a:pt x="47" y="2295"/>
                  </a:lnTo>
                  <a:lnTo>
                    <a:pt x="59" y="2341"/>
                  </a:lnTo>
                  <a:lnTo>
                    <a:pt x="71" y="2385"/>
                  </a:lnTo>
                  <a:lnTo>
                    <a:pt x="85" y="2430"/>
                  </a:lnTo>
                  <a:lnTo>
                    <a:pt x="98" y="2473"/>
                  </a:lnTo>
                  <a:lnTo>
                    <a:pt x="113" y="2517"/>
                  </a:lnTo>
                  <a:lnTo>
                    <a:pt x="130" y="2559"/>
                  </a:lnTo>
                  <a:lnTo>
                    <a:pt x="147" y="2602"/>
                  </a:lnTo>
                  <a:lnTo>
                    <a:pt x="166" y="2643"/>
                  </a:lnTo>
                  <a:lnTo>
                    <a:pt x="186" y="2684"/>
                  </a:lnTo>
                  <a:lnTo>
                    <a:pt x="206" y="2725"/>
                  </a:lnTo>
                  <a:lnTo>
                    <a:pt x="227" y="2765"/>
                  </a:lnTo>
                  <a:lnTo>
                    <a:pt x="249" y="2805"/>
                  </a:lnTo>
                  <a:lnTo>
                    <a:pt x="272" y="2843"/>
                  </a:lnTo>
                  <a:lnTo>
                    <a:pt x="295" y="2882"/>
                  </a:lnTo>
                  <a:lnTo>
                    <a:pt x="320" y="2919"/>
                  </a:lnTo>
                  <a:lnTo>
                    <a:pt x="346" y="2957"/>
                  </a:lnTo>
                  <a:lnTo>
                    <a:pt x="372" y="2993"/>
                  </a:lnTo>
                  <a:lnTo>
                    <a:pt x="400" y="3029"/>
                  </a:lnTo>
                  <a:lnTo>
                    <a:pt x="428" y="3064"/>
                  </a:lnTo>
                  <a:lnTo>
                    <a:pt x="458" y="3099"/>
                  </a:lnTo>
                  <a:lnTo>
                    <a:pt x="488" y="3133"/>
                  </a:lnTo>
                  <a:lnTo>
                    <a:pt x="518" y="3165"/>
                  </a:lnTo>
                  <a:lnTo>
                    <a:pt x="549" y="3197"/>
                  </a:lnTo>
                  <a:lnTo>
                    <a:pt x="582" y="3228"/>
                  </a:lnTo>
                  <a:lnTo>
                    <a:pt x="615" y="3260"/>
                  </a:lnTo>
                  <a:lnTo>
                    <a:pt x="649" y="3290"/>
                  </a:lnTo>
                  <a:lnTo>
                    <a:pt x="683" y="3318"/>
                  </a:lnTo>
                  <a:lnTo>
                    <a:pt x="717" y="3347"/>
                  </a:lnTo>
                  <a:lnTo>
                    <a:pt x="754" y="3374"/>
                  </a:lnTo>
                  <a:lnTo>
                    <a:pt x="790" y="3400"/>
                  </a:lnTo>
                  <a:lnTo>
                    <a:pt x="827" y="3427"/>
                  </a:lnTo>
                  <a:lnTo>
                    <a:pt x="864" y="3451"/>
                  </a:lnTo>
                  <a:lnTo>
                    <a:pt x="903" y="3475"/>
                  </a:lnTo>
                  <a:lnTo>
                    <a:pt x="942" y="3499"/>
                  </a:lnTo>
                  <a:lnTo>
                    <a:pt x="981" y="3520"/>
                  </a:lnTo>
                  <a:lnTo>
                    <a:pt x="1021" y="3542"/>
                  </a:lnTo>
                  <a:lnTo>
                    <a:pt x="1062" y="3562"/>
                  </a:lnTo>
                  <a:lnTo>
                    <a:pt x="1104" y="3581"/>
                  </a:lnTo>
                  <a:lnTo>
                    <a:pt x="1146" y="3600"/>
                  </a:lnTo>
                  <a:lnTo>
                    <a:pt x="1187" y="3617"/>
                  </a:lnTo>
                  <a:lnTo>
                    <a:pt x="1231" y="3633"/>
                  </a:lnTo>
                  <a:lnTo>
                    <a:pt x="1273" y="3648"/>
                  </a:lnTo>
                  <a:lnTo>
                    <a:pt x="1318" y="3663"/>
                  </a:lnTo>
                  <a:lnTo>
                    <a:pt x="1361" y="3676"/>
                  </a:lnTo>
                  <a:lnTo>
                    <a:pt x="1406" y="3688"/>
                  </a:lnTo>
                  <a:lnTo>
                    <a:pt x="1451" y="3699"/>
                  </a:lnTo>
                  <a:lnTo>
                    <a:pt x="1496" y="3709"/>
                  </a:lnTo>
                  <a:lnTo>
                    <a:pt x="1542" y="3718"/>
                  </a:lnTo>
                  <a:lnTo>
                    <a:pt x="1588" y="3726"/>
                  </a:lnTo>
                  <a:lnTo>
                    <a:pt x="1635" y="3733"/>
                  </a:lnTo>
                  <a:lnTo>
                    <a:pt x="1681" y="3738"/>
                  </a:lnTo>
                  <a:lnTo>
                    <a:pt x="1729" y="3742"/>
                  </a:lnTo>
                  <a:lnTo>
                    <a:pt x="1776" y="3746"/>
                  </a:lnTo>
                  <a:lnTo>
                    <a:pt x="1825" y="3747"/>
                  </a:lnTo>
                  <a:lnTo>
                    <a:pt x="1872" y="3748"/>
                  </a:lnTo>
                  <a:lnTo>
                    <a:pt x="9552" y="3748"/>
                  </a:lnTo>
                  <a:lnTo>
                    <a:pt x="9552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13C581F-E365-4E44-8355-5CCFF1B3A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9656" y="3637423"/>
              <a:ext cx="1421744" cy="1322185"/>
            </a:xfrm>
            <a:custGeom>
              <a:avLst/>
              <a:gdLst/>
              <a:ahLst/>
              <a:cxnLst>
                <a:cxn ang="0">
                  <a:pos x="15" y="6537"/>
                </a:cxn>
                <a:cxn ang="0">
                  <a:pos x="210" y="6543"/>
                </a:cxn>
                <a:cxn ang="0">
                  <a:pos x="464" y="6570"/>
                </a:cxn>
                <a:cxn ang="0">
                  <a:pos x="712" y="6615"/>
                </a:cxn>
                <a:cxn ang="0">
                  <a:pos x="952" y="6679"/>
                </a:cxn>
                <a:cxn ang="0">
                  <a:pos x="1180" y="6762"/>
                </a:cxn>
                <a:cxn ang="0">
                  <a:pos x="1400" y="6860"/>
                </a:cxn>
                <a:cxn ang="0">
                  <a:pos x="1605" y="6973"/>
                </a:cxn>
                <a:cxn ang="0">
                  <a:pos x="1797" y="7100"/>
                </a:cxn>
                <a:cxn ang="0">
                  <a:pos x="1972" y="7240"/>
                </a:cxn>
                <a:cxn ang="0">
                  <a:pos x="2131" y="7392"/>
                </a:cxn>
                <a:cxn ang="0">
                  <a:pos x="2270" y="7553"/>
                </a:cxn>
                <a:cxn ang="0">
                  <a:pos x="2388" y="7725"/>
                </a:cxn>
                <a:cxn ang="0">
                  <a:pos x="2485" y="7903"/>
                </a:cxn>
                <a:cxn ang="0">
                  <a:pos x="2558" y="8089"/>
                </a:cxn>
                <a:cxn ang="0">
                  <a:pos x="2607" y="8280"/>
                </a:cxn>
                <a:cxn ang="0">
                  <a:pos x="2629" y="8477"/>
                </a:cxn>
                <a:cxn ang="0">
                  <a:pos x="9167" y="8416"/>
                </a:cxn>
                <a:cxn ang="0">
                  <a:pos x="9149" y="7979"/>
                </a:cxn>
                <a:cxn ang="0">
                  <a:pos x="9106" y="7548"/>
                </a:cxn>
                <a:cxn ang="0">
                  <a:pos x="9042" y="7124"/>
                </a:cxn>
                <a:cxn ang="0">
                  <a:pos x="8957" y="6706"/>
                </a:cxn>
                <a:cxn ang="0">
                  <a:pos x="8848" y="6296"/>
                </a:cxn>
                <a:cxn ang="0">
                  <a:pos x="8720" y="5894"/>
                </a:cxn>
                <a:cxn ang="0">
                  <a:pos x="8570" y="5500"/>
                </a:cxn>
                <a:cxn ang="0">
                  <a:pos x="8401" y="5115"/>
                </a:cxn>
                <a:cxn ang="0">
                  <a:pos x="8212" y="4740"/>
                </a:cxn>
                <a:cxn ang="0">
                  <a:pos x="8005" y="4374"/>
                </a:cxn>
                <a:cxn ang="0">
                  <a:pos x="7780" y="4020"/>
                </a:cxn>
                <a:cxn ang="0">
                  <a:pos x="7538" y="3677"/>
                </a:cxn>
                <a:cxn ang="0">
                  <a:pos x="7278" y="3347"/>
                </a:cxn>
                <a:cxn ang="0">
                  <a:pos x="7001" y="3026"/>
                </a:cxn>
                <a:cxn ang="0">
                  <a:pos x="6710" y="2721"/>
                </a:cxn>
                <a:cxn ang="0">
                  <a:pos x="6403" y="2427"/>
                </a:cxn>
                <a:cxn ang="0">
                  <a:pos x="6082" y="2150"/>
                </a:cxn>
                <a:cxn ang="0">
                  <a:pos x="5746" y="1884"/>
                </a:cxn>
                <a:cxn ang="0">
                  <a:pos x="5397" y="1635"/>
                </a:cxn>
                <a:cxn ang="0">
                  <a:pos x="5035" y="1401"/>
                </a:cxn>
                <a:cxn ang="0">
                  <a:pos x="4661" y="1183"/>
                </a:cxn>
                <a:cxn ang="0">
                  <a:pos x="4274" y="982"/>
                </a:cxn>
                <a:cxn ang="0">
                  <a:pos x="3878" y="798"/>
                </a:cxn>
                <a:cxn ang="0">
                  <a:pos x="3470" y="631"/>
                </a:cxn>
                <a:cxn ang="0">
                  <a:pos x="3052" y="482"/>
                </a:cxn>
                <a:cxn ang="0">
                  <a:pos x="2626" y="353"/>
                </a:cxn>
                <a:cxn ang="0">
                  <a:pos x="2189" y="244"/>
                </a:cxn>
                <a:cxn ang="0">
                  <a:pos x="1745" y="153"/>
                </a:cxn>
                <a:cxn ang="0">
                  <a:pos x="1294" y="82"/>
                </a:cxn>
                <a:cxn ang="0">
                  <a:pos x="834" y="34"/>
                </a:cxn>
                <a:cxn ang="0">
                  <a:pos x="369" y="6"/>
                </a:cxn>
                <a:cxn ang="0">
                  <a:pos x="15" y="0"/>
                </a:cxn>
              </a:cxnLst>
              <a:rect l="0" t="0" r="r" b="b"/>
              <a:pathLst>
                <a:path w="9167" h="8526">
                  <a:moveTo>
                    <a:pt x="15" y="0"/>
                  </a:moveTo>
                  <a:lnTo>
                    <a:pt x="0" y="0"/>
                  </a:lnTo>
                  <a:lnTo>
                    <a:pt x="0" y="6537"/>
                  </a:lnTo>
                  <a:lnTo>
                    <a:pt x="15" y="6537"/>
                  </a:lnTo>
                  <a:lnTo>
                    <a:pt x="15" y="6537"/>
                  </a:lnTo>
                  <a:lnTo>
                    <a:pt x="81" y="6538"/>
                  </a:lnTo>
                  <a:lnTo>
                    <a:pt x="146" y="6540"/>
                  </a:lnTo>
                  <a:lnTo>
                    <a:pt x="210" y="6543"/>
                  </a:lnTo>
                  <a:lnTo>
                    <a:pt x="274" y="6548"/>
                  </a:lnTo>
                  <a:lnTo>
                    <a:pt x="338" y="6554"/>
                  </a:lnTo>
                  <a:lnTo>
                    <a:pt x="401" y="6561"/>
                  </a:lnTo>
                  <a:lnTo>
                    <a:pt x="464" y="6570"/>
                  </a:lnTo>
                  <a:lnTo>
                    <a:pt x="526" y="6579"/>
                  </a:lnTo>
                  <a:lnTo>
                    <a:pt x="589" y="6590"/>
                  </a:lnTo>
                  <a:lnTo>
                    <a:pt x="651" y="6602"/>
                  </a:lnTo>
                  <a:lnTo>
                    <a:pt x="712" y="6615"/>
                  </a:lnTo>
                  <a:lnTo>
                    <a:pt x="772" y="6629"/>
                  </a:lnTo>
                  <a:lnTo>
                    <a:pt x="833" y="6645"/>
                  </a:lnTo>
                  <a:lnTo>
                    <a:pt x="892" y="6662"/>
                  </a:lnTo>
                  <a:lnTo>
                    <a:pt x="952" y="6679"/>
                  </a:lnTo>
                  <a:lnTo>
                    <a:pt x="1010" y="6699"/>
                  </a:lnTo>
                  <a:lnTo>
                    <a:pt x="1067" y="6718"/>
                  </a:lnTo>
                  <a:lnTo>
                    <a:pt x="1124" y="6740"/>
                  </a:lnTo>
                  <a:lnTo>
                    <a:pt x="1180" y="6762"/>
                  </a:lnTo>
                  <a:lnTo>
                    <a:pt x="1236" y="6785"/>
                  </a:lnTo>
                  <a:lnTo>
                    <a:pt x="1291" y="6809"/>
                  </a:lnTo>
                  <a:lnTo>
                    <a:pt x="1346" y="6834"/>
                  </a:lnTo>
                  <a:lnTo>
                    <a:pt x="1400" y="6860"/>
                  </a:lnTo>
                  <a:lnTo>
                    <a:pt x="1453" y="6886"/>
                  </a:lnTo>
                  <a:lnTo>
                    <a:pt x="1504" y="6915"/>
                  </a:lnTo>
                  <a:lnTo>
                    <a:pt x="1555" y="6944"/>
                  </a:lnTo>
                  <a:lnTo>
                    <a:pt x="1605" y="6973"/>
                  </a:lnTo>
                  <a:lnTo>
                    <a:pt x="1655" y="7003"/>
                  </a:lnTo>
                  <a:lnTo>
                    <a:pt x="1703" y="7035"/>
                  </a:lnTo>
                  <a:lnTo>
                    <a:pt x="1750" y="7067"/>
                  </a:lnTo>
                  <a:lnTo>
                    <a:pt x="1797" y="7100"/>
                  </a:lnTo>
                  <a:lnTo>
                    <a:pt x="1842" y="7133"/>
                  </a:lnTo>
                  <a:lnTo>
                    <a:pt x="1886" y="7169"/>
                  </a:lnTo>
                  <a:lnTo>
                    <a:pt x="1929" y="7204"/>
                  </a:lnTo>
                  <a:lnTo>
                    <a:pt x="1972" y="7240"/>
                  </a:lnTo>
                  <a:lnTo>
                    <a:pt x="2013" y="7276"/>
                  </a:lnTo>
                  <a:lnTo>
                    <a:pt x="2054" y="7314"/>
                  </a:lnTo>
                  <a:lnTo>
                    <a:pt x="2093" y="7353"/>
                  </a:lnTo>
                  <a:lnTo>
                    <a:pt x="2131" y="7392"/>
                  </a:lnTo>
                  <a:lnTo>
                    <a:pt x="2167" y="7431"/>
                  </a:lnTo>
                  <a:lnTo>
                    <a:pt x="2203" y="7471"/>
                  </a:lnTo>
                  <a:lnTo>
                    <a:pt x="2237" y="7512"/>
                  </a:lnTo>
                  <a:lnTo>
                    <a:pt x="2270" y="7553"/>
                  </a:lnTo>
                  <a:lnTo>
                    <a:pt x="2301" y="7595"/>
                  </a:lnTo>
                  <a:lnTo>
                    <a:pt x="2332" y="7638"/>
                  </a:lnTo>
                  <a:lnTo>
                    <a:pt x="2360" y="7680"/>
                  </a:lnTo>
                  <a:lnTo>
                    <a:pt x="2388" y="7725"/>
                  </a:lnTo>
                  <a:lnTo>
                    <a:pt x="2415" y="7768"/>
                  </a:lnTo>
                  <a:lnTo>
                    <a:pt x="2439" y="7813"/>
                  </a:lnTo>
                  <a:lnTo>
                    <a:pt x="2463" y="7857"/>
                  </a:lnTo>
                  <a:lnTo>
                    <a:pt x="2485" y="7903"/>
                  </a:lnTo>
                  <a:lnTo>
                    <a:pt x="2506" y="7949"/>
                  </a:lnTo>
                  <a:lnTo>
                    <a:pt x="2525" y="7995"/>
                  </a:lnTo>
                  <a:lnTo>
                    <a:pt x="2542" y="8042"/>
                  </a:lnTo>
                  <a:lnTo>
                    <a:pt x="2558" y="8089"/>
                  </a:lnTo>
                  <a:lnTo>
                    <a:pt x="2573" y="8136"/>
                  </a:lnTo>
                  <a:lnTo>
                    <a:pt x="2586" y="8184"/>
                  </a:lnTo>
                  <a:lnTo>
                    <a:pt x="2597" y="8232"/>
                  </a:lnTo>
                  <a:lnTo>
                    <a:pt x="2607" y="8280"/>
                  </a:lnTo>
                  <a:lnTo>
                    <a:pt x="2615" y="8329"/>
                  </a:lnTo>
                  <a:lnTo>
                    <a:pt x="2621" y="8379"/>
                  </a:lnTo>
                  <a:lnTo>
                    <a:pt x="2626" y="8428"/>
                  </a:lnTo>
                  <a:lnTo>
                    <a:pt x="2629" y="8477"/>
                  </a:lnTo>
                  <a:lnTo>
                    <a:pt x="2630" y="8526"/>
                  </a:lnTo>
                  <a:lnTo>
                    <a:pt x="9167" y="8526"/>
                  </a:lnTo>
                  <a:lnTo>
                    <a:pt x="9167" y="8526"/>
                  </a:lnTo>
                  <a:lnTo>
                    <a:pt x="9167" y="8416"/>
                  </a:lnTo>
                  <a:lnTo>
                    <a:pt x="9165" y="8306"/>
                  </a:lnTo>
                  <a:lnTo>
                    <a:pt x="9160" y="8197"/>
                  </a:lnTo>
                  <a:lnTo>
                    <a:pt x="9156" y="8088"/>
                  </a:lnTo>
                  <a:lnTo>
                    <a:pt x="9149" y="7979"/>
                  </a:lnTo>
                  <a:lnTo>
                    <a:pt x="9141" y="7871"/>
                  </a:lnTo>
                  <a:lnTo>
                    <a:pt x="9130" y="7763"/>
                  </a:lnTo>
                  <a:lnTo>
                    <a:pt x="9119" y="7656"/>
                  </a:lnTo>
                  <a:lnTo>
                    <a:pt x="9106" y="7548"/>
                  </a:lnTo>
                  <a:lnTo>
                    <a:pt x="9093" y="7442"/>
                  </a:lnTo>
                  <a:lnTo>
                    <a:pt x="9078" y="7336"/>
                  </a:lnTo>
                  <a:lnTo>
                    <a:pt x="9061" y="7229"/>
                  </a:lnTo>
                  <a:lnTo>
                    <a:pt x="9042" y="7124"/>
                  </a:lnTo>
                  <a:lnTo>
                    <a:pt x="9023" y="7019"/>
                  </a:lnTo>
                  <a:lnTo>
                    <a:pt x="9002" y="6914"/>
                  </a:lnTo>
                  <a:lnTo>
                    <a:pt x="8979" y="6810"/>
                  </a:lnTo>
                  <a:lnTo>
                    <a:pt x="8957" y="6706"/>
                  </a:lnTo>
                  <a:lnTo>
                    <a:pt x="8931" y="6603"/>
                  </a:lnTo>
                  <a:lnTo>
                    <a:pt x="8905" y="6500"/>
                  </a:lnTo>
                  <a:lnTo>
                    <a:pt x="8878" y="6398"/>
                  </a:lnTo>
                  <a:lnTo>
                    <a:pt x="8848" y="6296"/>
                  </a:lnTo>
                  <a:lnTo>
                    <a:pt x="8818" y="6195"/>
                  </a:lnTo>
                  <a:lnTo>
                    <a:pt x="8786" y="6094"/>
                  </a:lnTo>
                  <a:lnTo>
                    <a:pt x="8753" y="5993"/>
                  </a:lnTo>
                  <a:lnTo>
                    <a:pt x="8720" y="5894"/>
                  </a:lnTo>
                  <a:lnTo>
                    <a:pt x="8684" y="5795"/>
                  </a:lnTo>
                  <a:lnTo>
                    <a:pt x="8647" y="5695"/>
                  </a:lnTo>
                  <a:lnTo>
                    <a:pt x="8609" y="5598"/>
                  </a:lnTo>
                  <a:lnTo>
                    <a:pt x="8570" y="5500"/>
                  </a:lnTo>
                  <a:lnTo>
                    <a:pt x="8530" y="5402"/>
                  </a:lnTo>
                  <a:lnTo>
                    <a:pt x="8488" y="5306"/>
                  </a:lnTo>
                  <a:lnTo>
                    <a:pt x="8446" y="5210"/>
                  </a:lnTo>
                  <a:lnTo>
                    <a:pt x="8401" y="5115"/>
                  </a:lnTo>
                  <a:lnTo>
                    <a:pt x="8355" y="5020"/>
                  </a:lnTo>
                  <a:lnTo>
                    <a:pt x="8309" y="4927"/>
                  </a:lnTo>
                  <a:lnTo>
                    <a:pt x="8261" y="4833"/>
                  </a:lnTo>
                  <a:lnTo>
                    <a:pt x="8212" y="4740"/>
                  </a:lnTo>
                  <a:lnTo>
                    <a:pt x="8162" y="4648"/>
                  </a:lnTo>
                  <a:lnTo>
                    <a:pt x="8112" y="4556"/>
                  </a:lnTo>
                  <a:lnTo>
                    <a:pt x="8059" y="4465"/>
                  </a:lnTo>
                  <a:lnTo>
                    <a:pt x="8005" y="4374"/>
                  </a:lnTo>
                  <a:lnTo>
                    <a:pt x="7950" y="4285"/>
                  </a:lnTo>
                  <a:lnTo>
                    <a:pt x="7896" y="4196"/>
                  </a:lnTo>
                  <a:lnTo>
                    <a:pt x="7838" y="4108"/>
                  </a:lnTo>
                  <a:lnTo>
                    <a:pt x="7780" y="4020"/>
                  </a:lnTo>
                  <a:lnTo>
                    <a:pt x="7721" y="3934"/>
                  </a:lnTo>
                  <a:lnTo>
                    <a:pt x="7661" y="3847"/>
                  </a:lnTo>
                  <a:lnTo>
                    <a:pt x="7599" y="3762"/>
                  </a:lnTo>
                  <a:lnTo>
                    <a:pt x="7538" y="3677"/>
                  </a:lnTo>
                  <a:lnTo>
                    <a:pt x="7474" y="3594"/>
                  </a:lnTo>
                  <a:lnTo>
                    <a:pt x="7410" y="3510"/>
                  </a:lnTo>
                  <a:lnTo>
                    <a:pt x="7344" y="3428"/>
                  </a:lnTo>
                  <a:lnTo>
                    <a:pt x="7278" y="3347"/>
                  </a:lnTo>
                  <a:lnTo>
                    <a:pt x="7211" y="3265"/>
                  </a:lnTo>
                  <a:lnTo>
                    <a:pt x="7142" y="3185"/>
                  </a:lnTo>
                  <a:lnTo>
                    <a:pt x="7072" y="3105"/>
                  </a:lnTo>
                  <a:lnTo>
                    <a:pt x="7001" y="3026"/>
                  </a:lnTo>
                  <a:lnTo>
                    <a:pt x="6931" y="2949"/>
                  </a:lnTo>
                  <a:lnTo>
                    <a:pt x="6859" y="2872"/>
                  </a:lnTo>
                  <a:lnTo>
                    <a:pt x="6784" y="2797"/>
                  </a:lnTo>
                  <a:lnTo>
                    <a:pt x="6710" y="2721"/>
                  </a:lnTo>
                  <a:lnTo>
                    <a:pt x="6634" y="2646"/>
                  </a:lnTo>
                  <a:lnTo>
                    <a:pt x="6559" y="2573"/>
                  </a:lnTo>
                  <a:lnTo>
                    <a:pt x="6481" y="2499"/>
                  </a:lnTo>
                  <a:lnTo>
                    <a:pt x="6403" y="2427"/>
                  </a:lnTo>
                  <a:lnTo>
                    <a:pt x="6325" y="2356"/>
                  </a:lnTo>
                  <a:lnTo>
                    <a:pt x="6245" y="2287"/>
                  </a:lnTo>
                  <a:lnTo>
                    <a:pt x="6163" y="2217"/>
                  </a:lnTo>
                  <a:lnTo>
                    <a:pt x="6082" y="2150"/>
                  </a:lnTo>
                  <a:lnTo>
                    <a:pt x="5999" y="2081"/>
                  </a:lnTo>
                  <a:lnTo>
                    <a:pt x="5915" y="2015"/>
                  </a:lnTo>
                  <a:lnTo>
                    <a:pt x="5832" y="1949"/>
                  </a:lnTo>
                  <a:lnTo>
                    <a:pt x="5746" y="1884"/>
                  </a:lnTo>
                  <a:lnTo>
                    <a:pt x="5660" y="1820"/>
                  </a:lnTo>
                  <a:lnTo>
                    <a:pt x="5573" y="1757"/>
                  </a:lnTo>
                  <a:lnTo>
                    <a:pt x="5485" y="1696"/>
                  </a:lnTo>
                  <a:lnTo>
                    <a:pt x="5397" y="1635"/>
                  </a:lnTo>
                  <a:lnTo>
                    <a:pt x="5308" y="1574"/>
                  </a:lnTo>
                  <a:lnTo>
                    <a:pt x="5218" y="1516"/>
                  </a:lnTo>
                  <a:lnTo>
                    <a:pt x="5126" y="1458"/>
                  </a:lnTo>
                  <a:lnTo>
                    <a:pt x="5035" y="1401"/>
                  </a:lnTo>
                  <a:lnTo>
                    <a:pt x="4942" y="1345"/>
                  </a:lnTo>
                  <a:lnTo>
                    <a:pt x="4850" y="1290"/>
                  </a:lnTo>
                  <a:lnTo>
                    <a:pt x="4756" y="1236"/>
                  </a:lnTo>
                  <a:lnTo>
                    <a:pt x="4661" y="1183"/>
                  </a:lnTo>
                  <a:lnTo>
                    <a:pt x="4565" y="1131"/>
                  </a:lnTo>
                  <a:lnTo>
                    <a:pt x="4469" y="1080"/>
                  </a:lnTo>
                  <a:lnTo>
                    <a:pt x="4373" y="1030"/>
                  </a:lnTo>
                  <a:lnTo>
                    <a:pt x="4274" y="982"/>
                  </a:lnTo>
                  <a:lnTo>
                    <a:pt x="4176" y="934"/>
                  </a:lnTo>
                  <a:lnTo>
                    <a:pt x="4078" y="887"/>
                  </a:lnTo>
                  <a:lnTo>
                    <a:pt x="3978" y="842"/>
                  </a:lnTo>
                  <a:lnTo>
                    <a:pt x="3878" y="798"/>
                  </a:lnTo>
                  <a:lnTo>
                    <a:pt x="3777" y="755"/>
                  </a:lnTo>
                  <a:lnTo>
                    <a:pt x="3675" y="712"/>
                  </a:lnTo>
                  <a:lnTo>
                    <a:pt x="3572" y="671"/>
                  </a:lnTo>
                  <a:lnTo>
                    <a:pt x="3470" y="631"/>
                  </a:lnTo>
                  <a:lnTo>
                    <a:pt x="3367" y="592"/>
                  </a:lnTo>
                  <a:lnTo>
                    <a:pt x="3263" y="555"/>
                  </a:lnTo>
                  <a:lnTo>
                    <a:pt x="3157" y="518"/>
                  </a:lnTo>
                  <a:lnTo>
                    <a:pt x="3052" y="482"/>
                  </a:lnTo>
                  <a:lnTo>
                    <a:pt x="2946" y="448"/>
                  </a:lnTo>
                  <a:lnTo>
                    <a:pt x="2839" y="416"/>
                  </a:lnTo>
                  <a:lnTo>
                    <a:pt x="2733" y="384"/>
                  </a:lnTo>
                  <a:lnTo>
                    <a:pt x="2626" y="353"/>
                  </a:lnTo>
                  <a:lnTo>
                    <a:pt x="2517" y="324"/>
                  </a:lnTo>
                  <a:lnTo>
                    <a:pt x="2408" y="296"/>
                  </a:lnTo>
                  <a:lnTo>
                    <a:pt x="2299" y="269"/>
                  </a:lnTo>
                  <a:lnTo>
                    <a:pt x="2189" y="244"/>
                  </a:lnTo>
                  <a:lnTo>
                    <a:pt x="2079" y="218"/>
                  </a:lnTo>
                  <a:lnTo>
                    <a:pt x="1968" y="196"/>
                  </a:lnTo>
                  <a:lnTo>
                    <a:pt x="1857" y="174"/>
                  </a:lnTo>
                  <a:lnTo>
                    <a:pt x="1745" y="153"/>
                  </a:lnTo>
                  <a:lnTo>
                    <a:pt x="1633" y="134"/>
                  </a:lnTo>
                  <a:lnTo>
                    <a:pt x="1520" y="115"/>
                  </a:lnTo>
                  <a:lnTo>
                    <a:pt x="1407" y="98"/>
                  </a:lnTo>
                  <a:lnTo>
                    <a:pt x="1294" y="82"/>
                  </a:lnTo>
                  <a:lnTo>
                    <a:pt x="1179" y="69"/>
                  </a:lnTo>
                  <a:lnTo>
                    <a:pt x="1065" y="56"/>
                  </a:lnTo>
                  <a:lnTo>
                    <a:pt x="949" y="45"/>
                  </a:lnTo>
                  <a:lnTo>
                    <a:pt x="834" y="34"/>
                  </a:lnTo>
                  <a:lnTo>
                    <a:pt x="719" y="25"/>
                  </a:lnTo>
                  <a:lnTo>
                    <a:pt x="602" y="17"/>
                  </a:lnTo>
                  <a:lnTo>
                    <a:pt x="485" y="11"/>
                  </a:lnTo>
                  <a:lnTo>
                    <a:pt x="369" y="6"/>
                  </a:lnTo>
                  <a:lnTo>
                    <a:pt x="251" y="2"/>
                  </a:lnTo>
                  <a:lnTo>
                    <a:pt x="133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B349D190-8F35-B646-88D3-9861D931660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779656" y="4957309"/>
              <a:ext cx="1421744" cy="1322185"/>
            </a:xfrm>
            <a:custGeom>
              <a:avLst/>
              <a:gdLst/>
              <a:ahLst/>
              <a:cxnLst>
                <a:cxn ang="0">
                  <a:pos x="15" y="6537"/>
                </a:cxn>
                <a:cxn ang="0">
                  <a:pos x="210" y="6543"/>
                </a:cxn>
                <a:cxn ang="0">
                  <a:pos x="464" y="6570"/>
                </a:cxn>
                <a:cxn ang="0">
                  <a:pos x="712" y="6615"/>
                </a:cxn>
                <a:cxn ang="0">
                  <a:pos x="952" y="6679"/>
                </a:cxn>
                <a:cxn ang="0">
                  <a:pos x="1180" y="6762"/>
                </a:cxn>
                <a:cxn ang="0">
                  <a:pos x="1400" y="6860"/>
                </a:cxn>
                <a:cxn ang="0">
                  <a:pos x="1605" y="6973"/>
                </a:cxn>
                <a:cxn ang="0">
                  <a:pos x="1797" y="7100"/>
                </a:cxn>
                <a:cxn ang="0">
                  <a:pos x="1972" y="7240"/>
                </a:cxn>
                <a:cxn ang="0">
                  <a:pos x="2131" y="7392"/>
                </a:cxn>
                <a:cxn ang="0">
                  <a:pos x="2270" y="7553"/>
                </a:cxn>
                <a:cxn ang="0">
                  <a:pos x="2388" y="7725"/>
                </a:cxn>
                <a:cxn ang="0">
                  <a:pos x="2485" y="7903"/>
                </a:cxn>
                <a:cxn ang="0">
                  <a:pos x="2558" y="8089"/>
                </a:cxn>
                <a:cxn ang="0">
                  <a:pos x="2607" y="8280"/>
                </a:cxn>
                <a:cxn ang="0">
                  <a:pos x="2629" y="8477"/>
                </a:cxn>
                <a:cxn ang="0">
                  <a:pos x="9167" y="8416"/>
                </a:cxn>
                <a:cxn ang="0">
                  <a:pos x="9149" y="7979"/>
                </a:cxn>
                <a:cxn ang="0">
                  <a:pos x="9106" y="7548"/>
                </a:cxn>
                <a:cxn ang="0">
                  <a:pos x="9042" y="7124"/>
                </a:cxn>
                <a:cxn ang="0">
                  <a:pos x="8957" y="6706"/>
                </a:cxn>
                <a:cxn ang="0">
                  <a:pos x="8848" y="6296"/>
                </a:cxn>
                <a:cxn ang="0">
                  <a:pos x="8720" y="5894"/>
                </a:cxn>
                <a:cxn ang="0">
                  <a:pos x="8570" y="5500"/>
                </a:cxn>
                <a:cxn ang="0">
                  <a:pos x="8401" y="5115"/>
                </a:cxn>
                <a:cxn ang="0">
                  <a:pos x="8212" y="4740"/>
                </a:cxn>
                <a:cxn ang="0">
                  <a:pos x="8005" y="4374"/>
                </a:cxn>
                <a:cxn ang="0">
                  <a:pos x="7780" y="4020"/>
                </a:cxn>
                <a:cxn ang="0">
                  <a:pos x="7538" y="3677"/>
                </a:cxn>
                <a:cxn ang="0">
                  <a:pos x="7278" y="3347"/>
                </a:cxn>
                <a:cxn ang="0">
                  <a:pos x="7001" y="3026"/>
                </a:cxn>
                <a:cxn ang="0">
                  <a:pos x="6710" y="2721"/>
                </a:cxn>
                <a:cxn ang="0">
                  <a:pos x="6403" y="2427"/>
                </a:cxn>
                <a:cxn ang="0">
                  <a:pos x="6082" y="2150"/>
                </a:cxn>
                <a:cxn ang="0">
                  <a:pos x="5746" y="1884"/>
                </a:cxn>
                <a:cxn ang="0">
                  <a:pos x="5397" y="1635"/>
                </a:cxn>
                <a:cxn ang="0">
                  <a:pos x="5035" y="1401"/>
                </a:cxn>
                <a:cxn ang="0">
                  <a:pos x="4661" y="1183"/>
                </a:cxn>
                <a:cxn ang="0">
                  <a:pos x="4274" y="982"/>
                </a:cxn>
                <a:cxn ang="0">
                  <a:pos x="3878" y="798"/>
                </a:cxn>
                <a:cxn ang="0">
                  <a:pos x="3470" y="631"/>
                </a:cxn>
                <a:cxn ang="0">
                  <a:pos x="3052" y="482"/>
                </a:cxn>
                <a:cxn ang="0">
                  <a:pos x="2626" y="353"/>
                </a:cxn>
                <a:cxn ang="0">
                  <a:pos x="2189" y="244"/>
                </a:cxn>
                <a:cxn ang="0">
                  <a:pos x="1745" y="153"/>
                </a:cxn>
                <a:cxn ang="0">
                  <a:pos x="1294" y="82"/>
                </a:cxn>
                <a:cxn ang="0">
                  <a:pos x="834" y="34"/>
                </a:cxn>
                <a:cxn ang="0">
                  <a:pos x="369" y="6"/>
                </a:cxn>
                <a:cxn ang="0">
                  <a:pos x="15" y="0"/>
                </a:cxn>
              </a:cxnLst>
              <a:rect l="0" t="0" r="r" b="b"/>
              <a:pathLst>
                <a:path w="9167" h="8526">
                  <a:moveTo>
                    <a:pt x="15" y="0"/>
                  </a:moveTo>
                  <a:lnTo>
                    <a:pt x="0" y="0"/>
                  </a:lnTo>
                  <a:lnTo>
                    <a:pt x="0" y="6537"/>
                  </a:lnTo>
                  <a:lnTo>
                    <a:pt x="15" y="6537"/>
                  </a:lnTo>
                  <a:lnTo>
                    <a:pt x="15" y="6537"/>
                  </a:lnTo>
                  <a:lnTo>
                    <a:pt x="81" y="6538"/>
                  </a:lnTo>
                  <a:lnTo>
                    <a:pt x="146" y="6540"/>
                  </a:lnTo>
                  <a:lnTo>
                    <a:pt x="210" y="6543"/>
                  </a:lnTo>
                  <a:lnTo>
                    <a:pt x="274" y="6548"/>
                  </a:lnTo>
                  <a:lnTo>
                    <a:pt x="338" y="6554"/>
                  </a:lnTo>
                  <a:lnTo>
                    <a:pt x="401" y="6561"/>
                  </a:lnTo>
                  <a:lnTo>
                    <a:pt x="464" y="6570"/>
                  </a:lnTo>
                  <a:lnTo>
                    <a:pt x="526" y="6579"/>
                  </a:lnTo>
                  <a:lnTo>
                    <a:pt x="589" y="6590"/>
                  </a:lnTo>
                  <a:lnTo>
                    <a:pt x="651" y="6602"/>
                  </a:lnTo>
                  <a:lnTo>
                    <a:pt x="712" y="6615"/>
                  </a:lnTo>
                  <a:lnTo>
                    <a:pt x="772" y="6629"/>
                  </a:lnTo>
                  <a:lnTo>
                    <a:pt x="833" y="6645"/>
                  </a:lnTo>
                  <a:lnTo>
                    <a:pt x="892" y="6662"/>
                  </a:lnTo>
                  <a:lnTo>
                    <a:pt x="952" y="6679"/>
                  </a:lnTo>
                  <a:lnTo>
                    <a:pt x="1010" y="6699"/>
                  </a:lnTo>
                  <a:lnTo>
                    <a:pt x="1067" y="6718"/>
                  </a:lnTo>
                  <a:lnTo>
                    <a:pt x="1124" y="6740"/>
                  </a:lnTo>
                  <a:lnTo>
                    <a:pt x="1180" y="6762"/>
                  </a:lnTo>
                  <a:lnTo>
                    <a:pt x="1236" y="6785"/>
                  </a:lnTo>
                  <a:lnTo>
                    <a:pt x="1291" y="6809"/>
                  </a:lnTo>
                  <a:lnTo>
                    <a:pt x="1346" y="6834"/>
                  </a:lnTo>
                  <a:lnTo>
                    <a:pt x="1400" y="6860"/>
                  </a:lnTo>
                  <a:lnTo>
                    <a:pt x="1453" y="6886"/>
                  </a:lnTo>
                  <a:lnTo>
                    <a:pt x="1504" y="6915"/>
                  </a:lnTo>
                  <a:lnTo>
                    <a:pt x="1555" y="6944"/>
                  </a:lnTo>
                  <a:lnTo>
                    <a:pt x="1605" y="6973"/>
                  </a:lnTo>
                  <a:lnTo>
                    <a:pt x="1655" y="7003"/>
                  </a:lnTo>
                  <a:lnTo>
                    <a:pt x="1703" y="7035"/>
                  </a:lnTo>
                  <a:lnTo>
                    <a:pt x="1750" y="7067"/>
                  </a:lnTo>
                  <a:lnTo>
                    <a:pt x="1797" y="7100"/>
                  </a:lnTo>
                  <a:lnTo>
                    <a:pt x="1842" y="7133"/>
                  </a:lnTo>
                  <a:lnTo>
                    <a:pt x="1886" y="7169"/>
                  </a:lnTo>
                  <a:lnTo>
                    <a:pt x="1929" y="7204"/>
                  </a:lnTo>
                  <a:lnTo>
                    <a:pt x="1972" y="7240"/>
                  </a:lnTo>
                  <a:lnTo>
                    <a:pt x="2013" y="7276"/>
                  </a:lnTo>
                  <a:lnTo>
                    <a:pt x="2054" y="7314"/>
                  </a:lnTo>
                  <a:lnTo>
                    <a:pt x="2093" y="7353"/>
                  </a:lnTo>
                  <a:lnTo>
                    <a:pt x="2131" y="7392"/>
                  </a:lnTo>
                  <a:lnTo>
                    <a:pt x="2167" y="7431"/>
                  </a:lnTo>
                  <a:lnTo>
                    <a:pt x="2203" y="7471"/>
                  </a:lnTo>
                  <a:lnTo>
                    <a:pt x="2237" y="7512"/>
                  </a:lnTo>
                  <a:lnTo>
                    <a:pt x="2270" y="7553"/>
                  </a:lnTo>
                  <a:lnTo>
                    <a:pt x="2301" y="7595"/>
                  </a:lnTo>
                  <a:lnTo>
                    <a:pt x="2332" y="7638"/>
                  </a:lnTo>
                  <a:lnTo>
                    <a:pt x="2360" y="7680"/>
                  </a:lnTo>
                  <a:lnTo>
                    <a:pt x="2388" y="7725"/>
                  </a:lnTo>
                  <a:lnTo>
                    <a:pt x="2415" y="7768"/>
                  </a:lnTo>
                  <a:lnTo>
                    <a:pt x="2439" y="7813"/>
                  </a:lnTo>
                  <a:lnTo>
                    <a:pt x="2463" y="7857"/>
                  </a:lnTo>
                  <a:lnTo>
                    <a:pt x="2485" y="7903"/>
                  </a:lnTo>
                  <a:lnTo>
                    <a:pt x="2506" y="7949"/>
                  </a:lnTo>
                  <a:lnTo>
                    <a:pt x="2525" y="7995"/>
                  </a:lnTo>
                  <a:lnTo>
                    <a:pt x="2542" y="8042"/>
                  </a:lnTo>
                  <a:lnTo>
                    <a:pt x="2558" y="8089"/>
                  </a:lnTo>
                  <a:lnTo>
                    <a:pt x="2573" y="8136"/>
                  </a:lnTo>
                  <a:lnTo>
                    <a:pt x="2586" y="8184"/>
                  </a:lnTo>
                  <a:lnTo>
                    <a:pt x="2597" y="8232"/>
                  </a:lnTo>
                  <a:lnTo>
                    <a:pt x="2607" y="8280"/>
                  </a:lnTo>
                  <a:lnTo>
                    <a:pt x="2615" y="8329"/>
                  </a:lnTo>
                  <a:lnTo>
                    <a:pt x="2621" y="8379"/>
                  </a:lnTo>
                  <a:lnTo>
                    <a:pt x="2626" y="8428"/>
                  </a:lnTo>
                  <a:lnTo>
                    <a:pt x="2629" y="8477"/>
                  </a:lnTo>
                  <a:lnTo>
                    <a:pt x="2630" y="8526"/>
                  </a:lnTo>
                  <a:lnTo>
                    <a:pt x="9167" y="8526"/>
                  </a:lnTo>
                  <a:lnTo>
                    <a:pt x="9167" y="8526"/>
                  </a:lnTo>
                  <a:lnTo>
                    <a:pt x="9167" y="8416"/>
                  </a:lnTo>
                  <a:lnTo>
                    <a:pt x="9165" y="8306"/>
                  </a:lnTo>
                  <a:lnTo>
                    <a:pt x="9160" y="8197"/>
                  </a:lnTo>
                  <a:lnTo>
                    <a:pt x="9156" y="8088"/>
                  </a:lnTo>
                  <a:lnTo>
                    <a:pt x="9149" y="7979"/>
                  </a:lnTo>
                  <a:lnTo>
                    <a:pt x="9141" y="7871"/>
                  </a:lnTo>
                  <a:lnTo>
                    <a:pt x="9130" y="7763"/>
                  </a:lnTo>
                  <a:lnTo>
                    <a:pt x="9119" y="7656"/>
                  </a:lnTo>
                  <a:lnTo>
                    <a:pt x="9106" y="7548"/>
                  </a:lnTo>
                  <a:lnTo>
                    <a:pt x="9093" y="7442"/>
                  </a:lnTo>
                  <a:lnTo>
                    <a:pt x="9078" y="7336"/>
                  </a:lnTo>
                  <a:lnTo>
                    <a:pt x="9061" y="7229"/>
                  </a:lnTo>
                  <a:lnTo>
                    <a:pt x="9042" y="7124"/>
                  </a:lnTo>
                  <a:lnTo>
                    <a:pt x="9023" y="7019"/>
                  </a:lnTo>
                  <a:lnTo>
                    <a:pt x="9002" y="6914"/>
                  </a:lnTo>
                  <a:lnTo>
                    <a:pt x="8979" y="6810"/>
                  </a:lnTo>
                  <a:lnTo>
                    <a:pt x="8957" y="6706"/>
                  </a:lnTo>
                  <a:lnTo>
                    <a:pt x="8931" y="6603"/>
                  </a:lnTo>
                  <a:lnTo>
                    <a:pt x="8905" y="6500"/>
                  </a:lnTo>
                  <a:lnTo>
                    <a:pt x="8878" y="6398"/>
                  </a:lnTo>
                  <a:lnTo>
                    <a:pt x="8848" y="6296"/>
                  </a:lnTo>
                  <a:lnTo>
                    <a:pt x="8818" y="6195"/>
                  </a:lnTo>
                  <a:lnTo>
                    <a:pt x="8786" y="6094"/>
                  </a:lnTo>
                  <a:lnTo>
                    <a:pt x="8753" y="5993"/>
                  </a:lnTo>
                  <a:lnTo>
                    <a:pt x="8720" y="5894"/>
                  </a:lnTo>
                  <a:lnTo>
                    <a:pt x="8684" y="5795"/>
                  </a:lnTo>
                  <a:lnTo>
                    <a:pt x="8647" y="5695"/>
                  </a:lnTo>
                  <a:lnTo>
                    <a:pt x="8609" y="5598"/>
                  </a:lnTo>
                  <a:lnTo>
                    <a:pt x="8570" y="5500"/>
                  </a:lnTo>
                  <a:lnTo>
                    <a:pt x="8530" y="5402"/>
                  </a:lnTo>
                  <a:lnTo>
                    <a:pt x="8488" y="5306"/>
                  </a:lnTo>
                  <a:lnTo>
                    <a:pt x="8446" y="5210"/>
                  </a:lnTo>
                  <a:lnTo>
                    <a:pt x="8401" y="5115"/>
                  </a:lnTo>
                  <a:lnTo>
                    <a:pt x="8355" y="5020"/>
                  </a:lnTo>
                  <a:lnTo>
                    <a:pt x="8309" y="4927"/>
                  </a:lnTo>
                  <a:lnTo>
                    <a:pt x="8261" y="4833"/>
                  </a:lnTo>
                  <a:lnTo>
                    <a:pt x="8212" y="4740"/>
                  </a:lnTo>
                  <a:lnTo>
                    <a:pt x="8162" y="4648"/>
                  </a:lnTo>
                  <a:lnTo>
                    <a:pt x="8112" y="4556"/>
                  </a:lnTo>
                  <a:lnTo>
                    <a:pt x="8059" y="4465"/>
                  </a:lnTo>
                  <a:lnTo>
                    <a:pt x="8005" y="4374"/>
                  </a:lnTo>
                  <a:lnTo>
                    <a:pt x="7950" y="4285"/>
                  </a:lnTo>
                  <a:lnTo>
                    <a:pt x="7896" y="4196"/>
                  </a:lnTo>
                  <a:lnTo>
                    <a:pt x="7838" y="4108"/>
                  </a:lnTo>
                  <a:lnTo>
                    <a:pt x="7780" y="4020"/>
                  </a:lnTo>
                  <a:lnTo>
                    <a:pt x="7721" y="3934"/>
                  </a:lnTo>
                  <a:lnTo>
                    <a:pt x="7661" y="3847"/>
                  </a:lnTo>
                  <a:lnTo>
                    <a:pt x="7599" y="3762"/>
                  </a:lnTo>
                  <a:lnTo>
                    <a:pt x="7538" y="3677"/>
                  </a:lnTo>
                  <a:lnTo>
                    <a:pt x="7474" y="3594"/>
                  </a:lnTo>
                  <a:lnTo>
                    <a:pt x="7410" y="3510"/>
                  </a:lnTo>
                  <a:lnTo>
                    <a:pt x="7344" y="3428"/>
                  </a:lnTo>
                  <a:lnTo>
                    <a:pt x="7278" y="3347"/>
                  </a:lnTo>
                  <a:lnTo>
                    <a:pt x="7211" y="3265"/>
                  </a:lnTo>
                  <a:lnTo>
                    <a:pt x="7142" y="3185"/>
                  </a:lnTo>
                  <a:lnTo>
                    <a:pt x="7072" y="3105"/>
                  </a:lnTo>
                  <a:lnTo>
                    <a:pt x="7001" y="3026"/>
                  </a:lnTo>
                  <a:lnTo>
                    <a:pt x="6931" y="2949"/>
                  </a:lnTo>
                  <a:lnTo>
                    <a:pt x="6859" y="2872"/>
                  </a:lnTo>
                  <a:lnTo>
                    <a:pt x="6784" y="2797"/>
                  </a:lnTo>
                  <a:lnTo>
                    <a:pt x="6710" y="2721"/>
                  </a:lnTo>
                  <a:lnTo>
                    <a:pt x="6634" y="2646"/>
                  </a:lnTo>
                  <a:lnTo>
                    <a:pt x="6559" y="2573"/>
                  </a:lnTo>
                  <a:lnTo>
                    <a:pt x="6481" y="2499"/>
                  </a:lnTo>
                  <a:lnTo>
                    <a:pt x="6403" y="2427"/>
                  </a:lnTo>
                  <a:lnTo>
                    <a:pt x="6325" y="2356"/>
                  </a:lnTo>
                  <a:lnTo>
                    <a:pt x="6245" y="2287"/>
                  </a:lnTo>
                  <a:lnTo>
                    <a:pt x="6163" y="2217"/>
                  </a:lnTo>
                  <a:lnTo>
                    <a:pt x="6082" y="2150"/>
                  </a:lnTo>
                  <a:lnTo>
                    <a:pt x="5999" y="2081"/>
                  </a:lnTo>
                  <a:lnTo>
                    <a:pt x="5915" y="2015"/>
                  </a:lnTo>
                  <a:lnTo>
                    <a:pt x="5832" y="1949"/>
                  </a:lnTo>
                  <a:lnTo>
                    <a:pt x="5746" y="1884"/>
                  </a:lnTo>
                  <a:lnTo>
                    <a:pt x="5660" y="1820"/>
                  </a:lnTo>
                  <a:lnTo>
                    <a:pt x="5573" y="1757"/>
                  </a:lnTo>
                  <a:lnTo>
                    <a:pt x="5485" y="1696"/>
                  </a:lnTo>
                  <a:lnTo>
                    <a:pt x="5397" y="1635"/>
                  </a:lnTo>
                  <a:lnTo>
                    <a:pt x="5308" y="1574"/>
                  </a:lnTo>
                  <a:lnTo>
                    <a:pt x="5218" y="1516"/>
                  </a:lnTo>
                  <a:lnTo>
                    <a:pt x="5126" y="1458"/>
                  </a:lnTo>
                  <a:lnTo>
                    <a:pt x="5035" y="1401"/>
                  </a:lnTo>
                  <a:lnTo>
                    <a:pt x="4942" y="1345"/>
                  </a:lnTo>
                  <a:lnTo>
                    <a:pt x="4850" y="1290"/>
                  </a:lnTo>
                  <a:lnTo>
                    <a:pt x="4756" y="1236"/>
                  </a:lnTo>
                  <a:lnTo>
                    <a:pt x="4661" y="1183"/>
                  </a:lnTo>
                  <a:lnTo>
                    <a:pt x="4565" y="1131"/>
                  </a:lnTo>
                  <a:lnTo>
                    <a:pt x="4469" y="1080"/>
                  </a:lnTo>
                  <a:lnTo>
                    <a:pt x="4373" y="1030"/>
                  </a:lnTo>
                  <a:lnTo>
                    <a:pt x="4274" y="982"/>
                  </a:lnTo>
                  <a:lnTo>
                    <a:pt x="4176" y="934"/>
                  </a:lnTo>
                  <a:lnTo>
                    <a:pt x="4078" y="887"/>
                  </a:lnTo>
                  <a:lnTo>
                    <a:pt x="3978" y="842"/>
                  </a:lnTo>
                  <a:lnTo>
                    <a:pt x="3878" y="798"/>
                  </a:lnTo>
                  <a:lnTo>
                    <a:pt x="3777" y="755"/>
                  </a:lnTo>
                  <a:lnTo>
                    <a:pt x="3675" y="712"/>
                  </a:lnTo>
                  <a:lnTo>
                    <a:pt x="3572" y="671"/>
                  </a:lnTo>
                  <a:lnTo>
                    <a:pt x="3470" y="631"/>
                  </a:lnTo>
                  <a:lnTo>
                    <a:pt x="3367" y="592"/>
                  </a:lnTo>
                  <a:lnTo>
                    <a:pt x="3263" y="555"/>
                  </a:lnTo>
                  <a:lnTo>
                    <a:pt x="3157" y="518"/>
                  </a:lnTo>
                  <a:lnTo>
                    <a:pt x="3052" y="482"/>
                  </a:lnTo>
                  <a:lnTo>
                    <a:pt x="2946" y="448"/>
                  </a:lnTo>
                  <a:lnTo>
                    <a:pt x="2839" y="416"/>
                  </a:lnTo>
                  <a:lnTo>
                    <a:pt x="2733" y="384"/>
                  </a:lnTo>
                  <a:lnTo>
                    <a:pt x="2626" y="353"/>
                  </a:lnTo>
                  <a:lnTo>
                    <a:pt x="2517" y="324"/>
                  </a:lnTo>
                  <a:lnTo>
                    <a:pt x="2408" y="296"/>
                  </a:lnTo>
                  <a:lnTo>
                    <a:pt x="2299" y="269"/>
                  </a:lnTo>
                  <a:lnTo>
                    <a:pt x="2189" y="244"/>
                  </a:lnTo>
                  <a:lnTo>
                    <a:pt x="2079" y="218"/>
                  </a:lnTo>
                  <a:lnTo>
                    <a:pt x="1968" y="196"/>
                  </a:lnTo>
                  <a:lnTo>
                    <a:pt x="1857" y="174"/>
                  </a:lnTo>
                  <a:lnTo>
                    <a:pt x="1745" y="153"/>
                  </a:lnTo>
                  <a:lnTo>
                    <a:pt x="1633" y="134"/>
                  </a:lnTo>
                  <a:lnTo>
                    <a:pt x="1520" y="115"/>
                  </a:lnTo>
                  <a:lnTo>
                    <a:pt x="1407" y="98"/>
                  </a:lnTo>
                  <a:lnTo>
                    <a:pt x="1294" y="82"/>
                  </a:lnTo>
                  <a:lnTo>
                    <a:pt x="1179" y="69"/>
                  </a:lnTo>
                  <a:lnTo>
                    <a:pt x="1065" y="56"/>
                  </a:lnTo>
                  <a:lnTo>
                    <a:pt x="949" y="45"/>
                  </a:lnTo>
                  <a:lnTo>
                    <a:pt x="834" y="34"/>
                  </a:lnTo>
                  <a:lnTo>
                    <a:pt x="719" y="25"/>
                  </a:lnTo>
                  <a:lnTo>
                    <a:pt x="602" y="17"/>
                  </a:lnTo>
                  <a:lnTo>
                    <a:pt x="485" y="11"/>
                  </a:lnTo>
                  <a:lnTo>
                    <a:pt x="369" y="6"/>
                  </a:lnTo>
                  <a:lnTo>
                    <a:pt x="251" y="2"/>
                  </a:lnTo>
                  <a:lnTo>
                    <a:pt x="133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3725277D-9044-3C48-BDCE-4986AA12B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1157" y="5265531"/>
              <a:ext cx="3200400" cy="10137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4ABF5809-C05D-9E41-8FD3-CBFCBD7D4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5265531"/>
              <a:ext cx="3200400" cy="101373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BF93E815-6D33-CC40-8B9F-4C1C0C4EF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345" y="5265325"/>
              <a:ext cx="2585088" cy="1014062"/>
            </a:xfrm>
            <a:custGeom>
              <a:avLst/>
              <a:gdLst/>
              <a:ahLst/>
              <a:cxnLst>
                <a:cxn ang="0">
                  <a:pos x="1872" y="0"/>
                </a:cxn>
                <a:cxn ang="0">
                  <a:pos x="1729" y="5"/>
                </a:cxn>
                <a:cxn ang="0">
                  <a:pos x="1588" y="21"/>
                </a:cxn>
                <a:cxn ang="0">
                  <a:pos x="1451" y="49"/>
                </a:cxn>
                <a:cxn ang="0">
                  <a:pos x="1318" y="85"/>
                </a:cxn>
                <a:cxn ang="0">
                  <a:pos x="1187" y="131"/>
                </a:cxn>
                <a:cxn ang="0">
                  <a:pos x="1062" y="186"/>
                </a:cxn>
                <a:cxn ang="0">
                  <a:pos x="942" y="249"/>
                </a:cxn>
                <a:cxn ang="0">
                  <a:pos x="827" y="322"/>
                </a:cxn>
                <a:cxn ang="0">
                  <a:pos x="717" y="401"/>
                </a:cxn>
                <a:cxn ang="0">
                  <a:pos x="615" y="489"/>
                </a:cxn>
                <a:cxn ang="0">
                  <a:pos x="518" y="583"/>
                </a:cxn>
                <a:cxn ang="0">
                  <a:pos x="428" y="684"/>
                </a:cxn>
                <a:cxn ang="0">
                  <a:pos x="346" y="791"/>
                </a:cxn>
                <a:cxn ang="0">
                  <a:pos x="272" y="905"/>
                </a:cxn>
                <a:cxn ang="0">
                  <a:pos x="206" y="1023"/>
                </a:cxn>
                <a:cxn ang="0">
                  <a:pos x="147" y="1147"/>
                </a:cxn>
                <a:cxn ang="0">
                  <a:pos x="98" y="1275"/>
                </a:cxn>
                <a:cxn ang="0">
                  <a:pos x="59" y="1407"/>
                </a:cxn>
                <a:cxn ang="0">
                  <a:pos x="29" y="1544"/>
                </a:cxn>
                <a:cxn ang="0">
                  <a:pos x="9" y="1684"/>
                </a:cxn>
                <a:cxn ang="0">
                  <a:pos x="0" y="1826"/>
                </a:cxn>
                <a:cxn ang="0">
                  <a:pos x="0" y="1923"/>
                </a:cxn>
                <a:cxn ang="0">
                  <a:pos x="9" y="2065"/>
                </a:cxn>
                <a:cxn ang="0">
                  <a:pos x="29" y="2204"/>
                </a:cxn>
                <a:cxn ang="0">
                  <a:pos x="59" y="2341"/>
                </a:cxn>
                <a:cxn ang="0">
                  <a:pos x="98" y="2473"/>
                </a:cxn>
                <a:cxn ang="0">
                  <a:pos x="147" y="2602"/>
                </a:cxn>
                <a:cxn ang="0">
                  <a:pos x="206" y="2725"/>
                </a:cxn>
                <a:cxn ang="0">
                  <a:pos x="272" y="2843"/>
                </a:cxn>
                <a:cxn ang="0">
                  <a:pos x="346" y="2957"/>
                </a:cxn>
                <a:cxn ang="0">
                  <a:pos x="428" y="3064"/>
                </a:cxn>
                <a:cxn ang="0">
                  <a:pos x="518" y="3165"/>
                </a:cxn>
                <a:cxn ang="0">
                  <a:pos x="615" y="3260"/>
                </a:cxn>
                <a:cxn ang="0">
                  <a:pos x="717" y="3347"/>
                </a:cxn>
                <a:cxn ang="0">
                  <a:pos x="827" y="3427"/>
                </a:cxn>
                <a:cxn ang="0">
                  <a:pos x="942" y="3499"/>
                </a:cxn>
                <a:cxn ang="0">
                  <a:pos x="1062" y="3562"/>
                </a:cxn>
                <a:cxn ang="0">
                  <a:pos x="1187" y="3617"/>
                </a:cxn>
                <a:cxn ang="0">
                  <a:pos x="1318" y="3663"/>
                </a:cxn>
                <a:cxn ang="0">
                  <a:pos x="1451" y="3699"/>
                </a:cxn>
                <a:cxn ang="0">
                  <a:pos x="1588" y="3726"/>
                </a:cxn>
                <a:cxn ang="0">
                  <a:pos x="1729" y="3742"/>
                </a:cxn>
                <a:cxn ang="0">
                  <a:pos x="1872" y="3748"/>
                </a:cxn>
              </a:cxnLst>
              <a:rect l="0" t="0" r="r" b="b"/>
              <a:pathLst>
                <a:path w="9552" h="3748">
                  <a:moveTo>
                    <a:pt x="9552" y="0"/>
                  </a:moveTo>
                  <a:lnTo>
                    <a:pt x="1872" y="0"/>
                  </a:lnTo>
                  <a:lnTo>
                    <a:pt x="1872" y="0"/>
                  </a:lnTo>
                  <a:lnTo>
                    <a:pt x="1825" y="2"/>
                  </a:lnTo>
                  <a:lnTo>
                    <a:pt x="1776" y="3"/>
                  </a:lnTo>
                  <a:lnTo>
                    <a:pt x="1729" y="5"/>
                  </a:lnTo>
                  <a:lnTo>
                    <a:pt x="1681" y="10"/>
                  </a:lnTo>
                  <a:lnTo>
                    <a:pt x="1635" y="15"/>
                  </a:lnTo>
                  <a:lnTo>
                    <a:pt x="1588" y="21"/>
                  </a:lnTo>
                  <a:lnTo>
                    <a:pt x="1542" y="30"/>
                  </a:lnTo>
                  <a:lnTo>
                    <a:pt x="1496" y="39"/>
                  </a:lnTo>
                  <a:lnTo>
                    <a:pt x="1451" y="49"/>
                  </a:lnTo>
                  <a:lnTo>
                    <a:pt x="1406" y="60"/>
                  </a:lnTo>
                  <a:lnTo>
                    <a:pt x="1361" y="71"/>
                  </a:lnTo>
                  <a:lnTo>
                    <a:pt x="1318" y="85"/>
                  </a:lnTo>
                  <a:lnTo>
                    <a:pt x="1273" y="99"/>
                  </a:lnTo>
                  <a:lnTo>
                    <a:pt x="1231" y="115"/>
                  </a:lnTo>
                  <a:lnTo>
                    <a:pt x="1187" y="131"/>
                  </a:lnTo>
                  <a:lnTo>
                    <a:pt x="1146" y="149"/>
                  </a:lnTo>
                  <a:lnTo>
                    <a:pt x="1104" y="166"/>
                  </a:lnTo>
                  <a:lnTo>
                    <a:pt x="1062" y="186"/>
                  </a:lnTo>
                  <a:lnTo>
                    <a:pt x="1021" y="206"/>
                  </a:lnTo>
                  <a:lnTo>
                    <a:pt x="981" y="227"/>
                  </a:lnTo>
                  <a:lnTo>
                    <a:pt x="942" y="249"/>
                  </a:lnTo>
                  <a:lnTo>
                    <a:pt x="903" y="273"/>
                  </a:lnTo>
                  <a:lnTo>
                    <a:pt x="864" y="297"/>
                  </a:lnTo>
                  <a:lnTo>
                    <a:pt x="827" y="322"/>
                  </a:lnTo>
                  <a:lnTo>
                    <a:pt x="790" y="347"/>
                  </a:lnTo>
                  <a:lnTo>
                    <a:pt x="754" y="374"/>
                  </a:lnTo>
                  <a:lnTo>
                    <a:pt x="717" y="401"/>
                  </a:lnTo>
                  <a:lnTo>
                    <a:pt x="683" y="430"/>
                  </a:lnTo>
                  <a:lnTo>
                    <a:pt x="649" y="459"/>
                  </a:lnTo>
                  <a:lnTo>
                    <a:pt x="615" y="489"/>
                  </a:lnTo>
                  <a:lnTo>
                    <a:pt x="582" y="520"/>
                  </a:lnTo>
                  <a:lnTo>
                    <a:pt x="549" y="551"/>
                  </a:lnTo>
                  <a:lnTo>
                    <a:pt x="518" y="583"/>
                  </a:lnTo>
                  <a:lnTo>
                    <a:pt x="488" y="616"/>
                  </a:lnTo>
                  <a:lnTo>
                    <a:pt x="458" y="649"/>
                  </a:lnTo>
                  <a:lnTo>
                    <a:pt x="428" y="684"/>
                  </a:lnTo>
                  <a:lnTo>
                    <a:pt x="400" y="719"/>
                  </a:lnTo>
                  <a:lnTo>
                    <a:pt x="372" y="755"/>
                  </a:lnTo>
                  <a:lnTo>
                    <a:pt x="346" y="791"/>
                  </a:lnTo>
                  <a:lnTo>
                    <a:pt x="320" y="829"/>
                  </a:lnTo>
                  <a:lnTo>
                    <a:pt x="295" y="866"/>
                  </a:lnTo>
                  <a:lnTo>
                    <a:pt x="272" y="905"/>
                  </a:lnTo>
                  <a:lnTo>
                    <a:pt x="249" y="943"/>
                  </a:lnTo>
                  <a:lnTo>
                    <a:pt x="227" y="983"/>
                  </a:lnTo>
                  <a:lnTo>
                    <a:pt x="206" y="1023"/>
                  </a:lnTo>
                  <a:lnTo>
                    <a:pt x="186" y="1063"/>
                  </a:lnTo>
                  <a:lnTo>
                    <a:pt x="166" y="1104"/>
                  </a:lnTo>
                  <a:lnTo>
                    <a:pt x="147" y="1147"/>
                  </a:lnTo>
                  <a:lnTo>
                    <a:pt x="130" y="1189"/>
                  </a:lnTo>
                  <a:lnTo>
                    <a:pt x="113" y="1231"/>
                  </a:lnTo>
                  <a:lnTo>
                    <a:pt x="98" y="1275"/>
                  </a:lnTo>
                  <a:lnTo>
                    <a:pt x="85" y="1318"/>
                  </a:lnTo>
                  <a:lnTo>
                    <a:pt x="71" y="1362"/>
                  </a:lnTo>
                  <a:lnTo>
                    <a:pt x="59" y="1407"/>
                  </a:lnTo>
                  <a:lnTo>
                    <a:pt x="47" y="1452"/>
                  </a:lnTo>
                  <a:lnTo>
                    <a:pt x="37" y="1498"/>
                  </a:lnTo>
                  <a:lnTo>
                    <a:pt x="29" y="1544"/>
                  </a:lnTo>
                  <a:lnTo>
                    <a:pt x="21" y="1590"/>
                  </a:lnTo>
                  <a:lnTo>
                    <a:pt x="15" y="1636"/>
                  </a:lnTo>
                  <a:lnTo>
                    <a:pt x="9" y="1684"/>
                  </a:lnTo>
                  <a:lnTo>
                    <a:pt x="5" y="1731"/>
                  </a:lnTo>
                  <a:lnTo>
                    <a:pt x="2" y="1778"/>
                  </a:lnTo>
                  <a:lnTo>
                    <a:pt x="0" y="1826"/>
                  </a:lnTo>
                  <a:lnTo>
                    <a:pt x="0" y="1874"/>
                  </a:lnTo>
                  <a:lnTo>
                    <a:pt x="0" y="1874"/>
                  </a:lnTo>
                  <a:lnTo>
                    <a:pt x="0" y="1923"/>
                  </a:lnTo>
                  <a:lnTo>
                    <a:pt x="2" y="1970"/>
                  </a:lnTo>
                  <a:lnTo>
                    <a:pt x="5" y="2017"/>
                  </a:lnTo>
                  <a:lnTo>
                    <a:pt x="9" y="2065"/>
                  </a:lnTo>
                  <a:lnTo>
                    <a:pt x="15" y="2112"/>
                  </a:lnTo>
                  <a:lnTo>
                    <a:pt x="21" y="2158"/>
                  </a:lnTo>
                  <a:lnTo>
                    <a:pt x="29" y="2204"/>
                  </a:lnTo>
                  <a:lnTo>
                    <a:pt x="37" y="2250"/>
                  </a:lnTo>
                  <a:lnTo>
                    <a:pt x="47" y="2295"/>
                  </a:lnTo>
                  <a:lnTo>
                    <a:pt x="59" y="2341"/>
                  </a:lnTo>
                  <a:lnTo>
                    <a:pt x="71" y="2385"/>
                  </a:lnTo>
                  <a:lnTo>
                    <a:pt x="85" y="2430"/>
                  </a:lnTo>
                  <a:lnTo>
                    <a:pt x="98" y="2473"/>
                  </a:lnTo>
                  <a:lnTo>
                    <a:pt x="113" y="2517"/>
                  </a:lnTo>
                  <a:lnTo>
                    <a:pt x="130" y="2559"/>
                  </a:lnTo>
                  <a:lnTo>
                    <a:pt x="147" y="2602"/>
                  </a:lnTo>
                  <a:lnTo>
                    <a:pt x="166" y="2643"/>
                  </a:lnTo>
                  <a:lnTo>
                    <a:pt x="186" y="2684"/>
                  </a:lnTo>
                  <a:lnTo>
                    <a:pt x="206" y="2725"/>
                  </a:lnTo>
                  <a:lnTo>
                    <a:pt x="227" y="2765"/>
                  </a:lnTo>
                  <a:lnTo>
                    <a:pt x="249" y="2805"/>
                  </a:lnTo>
                  <a:lnTo>
                    <a:pt x="272" y="2843"/>
                  </a:lnTo>
                  <a:lnTo>
                    <a:pt x="295" y="2882"/>
                  </a:lnTo>
                  <a:lnTo>
                    <a:pt x="320" y="2919"/>
                  </a:lnTo>
                  <a:lnTo>
                    <a:pt x="346" y="2957"/>
                  </a:lnTo>
                  <a:lnTo>
                    <a:pt x="372" y="2993"/>
                  </a:lnTo>
                  <a:lnTo>
                    <a:pt x="400" y="3029"/>
                  </a:lnTo>
                  <a:lnTo>
                    <a:pt x="428" y="3064"/>
                  </a:lnTo>
                  <a:lnTo>
                    <a:pt x="458" y="3099"/>
                  </a:lnTo>
                  <a:lnTo>
                    <a:pt x="488" y="3133"/>
                  </a:lnTo>
                  <a:lnTo>
                    <a:pt x="518" y="3165"/>
                  </a:lnTo>
                  <a:lnTo>
                    <a:pt x="549" y="3197"/>
                  </a:lnTo>
                  <a:lnTo>
                    <a:pt x="582" y="3228"/>
                  </a:lnTo>
                  <a:lnTo>
                    <a:pt x="615" y="3260"/>
                  </a:lnTo>
                  <a:lnTo>
                    <a:pt x="649" y="3290"/>
                  </a:lnTo>
                  <a:lnTo>
                    <a:pt x="683" y="3318"/>
                  </a:lnTo>
                  <a:lnTo>
                    <a:pt x="717" y="3347"/>
                  </a:lnTo>
                  <a:lnTo>
                    <a:pt x="754" y="3374"/>
                  </a:lnTo>
                  <a:lnTo>
                    <a:pt x="790" y="3400"/>
                  </a:lnTo>
                  <a:lnTo>
                    <a:pt x="827" y="3427"/>
                  </a:lnTo>
                  <a:lnTo>
                    <a:pt x="864" y="3451"/>
                  </a:lnTo>
                  <a:lnTo>
                    <a:pt x="903" y="3475"/>
                  </a:lnTo>
                  <a:lnTo>
                    <a:pt x="942" y="3499"/>
                  </a:lnTo>
                  <a:lnTo>
                    <a:pt x="981" y="3520"/>
                  </a:lnTo>
                  <a:lnTo>
                    <a:pt x="1021" y="3542"/>
                  </a:lnTo>
                  <a:lnTo>
                    <a:pt x="1062" y="3562"/>
                  </a:lnTo>
                  <a:lnTo>
                    <a:pt x="1104" y="3581"/>
                  </a:lnTo>
                  <a:lnTo>
                    <a:pt x="1146" y="3600"/>
                  </a:lnTo>
                  <a:lnTo>
                    <a:pt x="1187" y="3617"/>
                  </a:lnTo>
                  <a:lnTo>
                    <a:pt x="1231" y="3633"/>
                  </a:lnTo>
                  <a:lnTo>
                    <a:pt x="1273" y="3648"/>
                  </a:lnTo>
                  <a:lnTo>
                    <a:pt x="1318" y="3663"/>
                  </a:lnTo>
                  <a:lnTo>
                    <a:pt x="1361" y="3676"/>
                  </a:lnTo>
                  <a:lnTo>
                    <a:pt x="1406" y="3688"/>
                  </a:lnTo>
                  <a:lnTo>
                    <a:pt x="1451" y="3699"/>
                  </a:lnTo>
                  <a:lnTo>
                    <a:pt x="1496" y="3709"/>
                  </a:lnTo>
                  <a:lnTo>
                    <a:pt x="1542" y="3718"/>
                  </a:lnTo>
                  <a:lnTo>
                    <a:pt x="1588" y="3726"/>
                  </a:lnTo>
                  <a:lnTo>
                    <a:pt x="1635" y="3733"/>
                  </a:lnTo>
                  <a:lnTo>
                    <a:pt x="1681" y="3738"/>
                  </a:lnTo>
                  <a:lnTo>
                    <a:pt x="1729" y="3742"/>
                  </a:lnTo>
                  <a:lnTo>
                    <a:pt x="1776" y="3746"/>
                  </a:lnTo>
                  <a:lnTo>
                    <a:pt x="1825" y="3747"/>
                  </a:lnTo>
                  <a:lnTo>
                    <a:pt x="1872" y="3748"/>
                  </a:lnTo>
                  <a:lnTo>
                    <a:pt x="9552" y="3748"/>
                  </a:lnTo>
                  <a:lnTo>
                    <a:pt x="9552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</p:grpSp>
      <p:sp>
        <p:nvSpPr>
          <p:cNvPr id="67" name="Title Placeholder 1">
            <a:extLst>
              <a:ext uri="{FF2B5EF4-FFF2-40B4-BE49-F238E27FC236}">
                <a16:creationId xmlns:a16="http://schemas.microsoft.com/office/drawing/2014/main" id="{0B1CA04A-E3DE-4D8C-B840-CC67699F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397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5CBF0-E578-4C9A-9F28-0D4AE376CD9E}"/>
              </a:ext>
            </a:extLst>
          </p:cNvPr>
          <p:cNvSpPr txBox="1"/>
          <p:nvPr userDrawn="1"/>
        </p:nvSpPr>
        <p:spPr>
          <a:xfrm>
            <a:off x="4973325" y="2721920"/>
            <a:ext cx="2520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*NHS will now send you an email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44311E-2FE0-4F8C-A454-20606E0FFA7B}"/>
              </a:ext>
            </a:extLst>
          </p:cNvPr>
          <p:cNvSpPr txBox="1"/>
          <p:nvPr userDrawn="1"/>
        </p:nvSpPr>
        <p:spPr>
          <a:xfrm>
            <a:off x="7614287" y="261568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*Choose something you can remember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3400C-4855-4D6B-8ACE-28C0CB258F2D}"/>
              </a:ext>
            </a:extLst>
          </p:cNvPr>
          <p:cNvSpPr txBox="1"/>
          <p:nvPr userDrawn="1"/>
        </p:nvSpPr>
        <p:spPr>
          <a:xfrm>
            <a:off x="4724418" y="4365104"/>
            <a:ext cx="26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*NHS will now send you a security code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7BD927-9638-42AE-A2D4-46D7DA823902}"/>
              </a:ext>
            </a:extLst>
          </p:cNvPr>
          <p:cNvSpPr txBox="1"/>
          <p:nvPr userDrawn="1"/>
        </p:nvSpPr>
        <p:spPr>
          <a:xfrm>
            <a:off x="1597619" y="414500"/>
            <a:ext cx="203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Search the App store or Google play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B1C5B8-AFA7-4D69-8388-894157B6F221}"/>
              </a:ext>
            </a:extLst>
          </p:cNvPr>
          <p:cNvSpPr txBox="1"/>
          <p:nvPr userDrawn="1"/>
        </p:nvSpPr>
        <p:spPr>
          <a:xfrm>
            <a:off x="3715751" y="415516"/>
            <a:ext cx="3054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Search ‘NHS app’ – should be at the top of the page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302FFB-538D-41E7-B4E9-E89F281C8751}"/>
              </a:ext>
            </a:extLst>
          </p:cNvPr>
          <p:cNvSpPr txBox="1"/>
          <p:nvPr userDrawn="1"/>
        </p:nvSpPr>
        <p:spPr>
          <a:xfrm>
            <a:off x="6867864" y="436317"/>
            <a:ext cx="3007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Download and open the app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77B865-B9B5-4319-B6D4-B87E81CE5BBF}"/>
              </a:ext>
            </a:extLst>
          </p:cNvPr>
          <p:cNvSpPr txBox="1"/>
          <p:nvPr userDrawn="1"/>
        </p:nvSpPr>
        <p:spPr>
          <a:xfrm>
            <a:off x="10007174" y="650777"/>
            <a:ext cx="1486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Click the button to register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691CE4-0338-474F-8FE6-BDD3186A7939}"/>
              </a:ext>
            </a:extLst>
          </p:cNvPr>
          <p:cNvSpPr txBox="1"/>
          <p:nvPr userDrawn="1"/>
        </p:nvSpPr>
        <p:spPr>
          <a:xfrm>
            <a:off x="9927781" y="1961773"/>
            <a:ext cx="1361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Enter your email address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389E98-AE3D-4908-A30F-BFAA365C7706}"/>
              </a:ext>
            </a:extLst>
          </p:cNvPr>
          <p:cNvSpPr txBox="1"/>
          <p:nvPr userDrawn="1"/>
        </p:nvSpPr>
        <p:spPr>
          <a:xfrm>
            <a:off x="7651640" y="2054106"/>
            <a:ext cx="211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Create Password*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20D76B-7FEF-4C32-8381-F8E7CFEC3EE0}"/>
              </a:ext>
            </a:extLst>
          </p:cNvPr>
          <p:cNvSpPr txBox="1"/>
          <p:nvPr userDrawn="1"/>
        </p:nvSpPr>
        <p:spPr>
          <a:xfrm>
            <a:off x="4780184" y="2047497"/>
            <a:ext cx="286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Press green button to continue* </a:t>
            </a:r>
          </a:p>
        </p:txBody>
      </p:sp>
      <p:sp>
        <p:nvSpPr>
          <p:cNvPr id="69" name="Text Placeholder 25">
            <a:extLst>
              <a:ext uri="{FF2B5EF4-FFF2-40B4-BE49-F238E27FC236}">
                <a16:creationId xmlns:a16="http://schemas.microsoft.com/office/drawing/2014/main" id="{276E9F80-C40B-4672-A481-622A2A0BD5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06244" y="2078738"/>
            <a:ext cx="2089536" cy="247222"/>
          </a:xfrm>
        </p:spPr>
        <p:txBody>
          <a:bodyPr>
            <a:noAutofit/>
          </a:bodyPr>
          <a:lstStyle>
            <a:lvl1pPr marL="0" indent="0" algn="ctr">
              <a:buNone/>
              <a:defRPr sz="1800" b="0" cap="none" spc="0">
                <a:ln w="0"/>
                <a:solidFill>
                  <a:srgbClr val="000000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Open your email account and find the email from NHS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7264FB7-E7D4-4B18-B671-846F5ADD54C9}"/>
              </a:ext>
            </a:extLst>
          </p:cNvPr>
          <p:cNvSpPr txBox="1"/>
          <p:nvPr userDrawn="1"/>
        </p:nvSpPr>
        <p:spPr>
          <a:xfrm>
            <a:off x="1390288" y="2296646"/>
            <a:ext cx="1255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Press confirm email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F25CAF-6A50-4AD3-BCE5-53DE52321941}"/>
              </a:ext>
            </a:extLst>
          </p:cNvPr>
          <p:cNvSpPr txBox="1"/>
          <p:nvPr userDrawn="1"/>
        </p:nvSpPr>
        <p:spPr>
          <a:xfrm>
            <a:off x="1204538" y="3400923"/>
            <a:ext cx="1237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Return back to the NHS App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F58E33A-B7D2-4F5B-9D8F-8DED06ECC64A}"/>
              </a:ext>
            </a:extLst>
          </p:cNvPr>
          <p:cNvSpPr txBox="1"/>
          <p:nvPr userDrawn="1"/>
        </p:nvSpPr>
        <p:spPr>
          <a:xfrm>
            <a:off x="2394262" y="3638025"/>
            <a:ext cx="2523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Press the green button which says ‘I have confirmed my email’.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9D422C4-FC6D-4908-91AE-2BD3DA041D40}"/>
              </a:ext>
            </a:extLst>
          </p:cNvPr>
          <p:cNvSpPr txBox="1"/>
          <p:nvPr userDrawn="1"/>
        </p:nvSpPr>
        <p:spPr>
          <a:xfrm>
            <a:off x="5268863" y="3654797"/>
            <a:ext cx="2027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Now enter your mobile number*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B7B99A8-256C-43C7-BC10-11CB7DC274F4}"/>
              </a:ext>
            </a:extLst>
          </p:cNvPr>
          <p:cNvSpPr txBox="1"/>
          <p:nvPr userDrawn="1"/>
        </p:nvSpPr>
        <p:spPr>
          <a:xfrm>
            <a:off x="7726546" y="3618166"/>
            <a:ext cx="21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Type in the security code which you received from the NHS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10041DD-91AB-4A13-8056-475FAB804369}"/>
              </a:ext>
            </a:extLst>
          </p:cNvPr>
          <p:cNvSpPr txBox="1"/>
          <p:nvPr userDrawn="1"/>
        </p:nvSpPr>
        <p:spPr>
          <a:xfrm>
            <a:off x="9860942" y="3792877"/>
            <a:ext cx="1486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Press green button to continue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C278589-343E-43D6-A51E-0B4E0157F830}"/>
              </a:ext>
            </a:extLst>
          </p:cNvPr>
          <p:cNvSpPr txBox="1"/>
          <p:nvPr userDrawn="1"/>
        </p:nvSpPr>
        <p:spPr>
          <a:xfrm>
            <a:off x="10008655" y="5127077"/>
            <a:ext cx="1421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>
                <a:solidFill>
                  <a:srgbClr val="000000"/>
                </a:solidFill>
              </a:rPr>
              <a:t>Now you will be asked for your NHS number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30B762-5B4B-44C7-92CE-254F17C7822D}"/>
              </a:ext>
            </a:extLst>
          </p:cNvPr>
          <p:cNvSpPr txBox="1"/>
          <p:nvPr userDrawn="1"/>
        </p:nvSpPr>
        <p:spPr>
          <a:xfrm>
            <a:off x="6983506" y="5296123"/>
            <a:ext cx="297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If you do not know your NHS number, select  ‘do not know NHS number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73447F-A4C1-4E85-94CF-71B2014F505A}"/>
              </a:ext>
            </a:extLst>
          </p:cNvPr>
          <p:cNvSpPr txBox="1"/>
          <p:nvPr userDrawn="1"/>
        </p:nvSpPr>
        <p:spPr>
          <a:xfrm>
            <a:off x="3662770" y="5300681"/>
            <a:ext cx="312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Type in full name, date of birth and post code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8CA9CF3-D2A8-4E60-B0AB-96C23346F801}"/>
              </a:ext>
            </a:extLst>
          </p:cNvPr>
          <p:cNvSpPr txBox="1"/>
          <p:nvPr userDrawn="1"/>
        </p:nvSpPr>
        <p:spPr>
          <a:xfrm>
            <a:off x="1302437" y="5313594"/>
            <a:ext cx="2580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You should now have access to the NHS app   </a:t>
            </a:r>
          </a:p>
        </p:txBody>
      </p:sp>
    </p:spTree>
    <p:extLst>
      <p:ext uri="{BB962C8B-B14F-4D97-AF65-F5344CB8AC3E}">
        <p14:creationId xmlns:p14="http://schemas.microsoft.com/office/powerpoint/2010/main" val="3323813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3955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60F6-8830-4DB9-BF62-E4CBF753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209D7-5151-48B1-A0C2-0C9256EA7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04719-08CC-4A8E-9959-3C1AEE0E1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EDF6A-42B0-40CA-A0E1-6C6B5AA7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14AF1-E707-4B3B-B29E-CDD5C23F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81368-A1D1-4130-A7AA-C81582F3A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8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B3AC7-9368-499A-9024-DD113916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F4248-CE1D-426F-8481-61840D321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6F5DD-D2D9-4C3A-9A96-B4BCD137E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B06E7-BAFE-494B-99CC-F82C3633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68045-5003-44F4-852D-3984B56B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81368-A1D1-4130-A7AA-C81582F3A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FD51A-8523-4960-A274-98F3B8E0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48D8D-7396-480B-BA4D-E9C58B8CB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BBDB1-3A41-469D-B6C8-4174A5D8B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46DC6-5717-4B09-B1BF-E71F05191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A57E1-1EFD-421E-B5D6-D3DB9B56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DD003-60FB-4DA8-A270-7AD22B13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81368-A1D1-4130-A7AA-C81582F3A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3596-F72A-47B9-B865-778F8C0D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F2AAB-80C1-4D02-B392-D53F2BE8F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76247-4337-42A3-9637-206567DCD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63015-21FD-4A5F-BEC6-270869D1C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31AB6B-A07D-4577-9904-10D33113F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EFB24-B817-4662-9250-E98A2813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4D9B7B-E295-4156-B7C8-159A5CAE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2445A3-D04E-4CAB-AAA6-23564130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81368-A1D1-4130-A7AA-C81582F3A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5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7E555-7398-43D0-BC35-867BD8AE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51893-F8C0-4FA0-BEF6-DF90C7313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1B90B-9BF4-4F63-B970-568D6F47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F52A7-42F7-4801-8A4B-434A0E331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81368-A1D1-4130-A7AA-C81582F3A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8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028BBA-1CB0-4AF6-817D-DD5784013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3A82CD-1FEA-4C63-9A1A-27008538A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D29-8EBC-4966-89E4-F6DEC855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81368-A1D1-4130-A7AA-C81582F3A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07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1CC7-B034-406F-818D-A24913352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030D2-5AB9-424E-85E3-4642DD538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4E562-DFA0-420C-8AF2-3F2192886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68B05-EC77-478D-B38C-A6C8FCFF1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40893-3508-44A7-9398-E7B83376E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C4C8A-BFF0-40A6-A1CD-7F1C5B33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81368-A1D1-4130-A7AA-C81582F3A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1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01EF-6B6A-4981-A187-3A0DEA31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D8BDFC-6195-4B63-AA32-06ABBABDDC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CDFFF-60FC-4091-A846-B2D40BDA3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B661B-BF8F-4462-89F3-46EE44DD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B741C-47E4-4FE7-9111-F2B32E31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6BA12-CC32-436A-A39F-B3A1689F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81368-A1D1-4130-A7AA-C81582F3A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2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2CDD0A-39CC-4D71-B972-9B870318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C1EBE-06D5-4F85-A642-0F1537CB5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66E1D-B132-4CC2-A6DA-704701232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253C-2A45-4738-A3EE-81380B3B3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0F829-CAD3-46D1-AD5A-6262F486B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81368-A1D1-4130-A7AA-C81582F3A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tional_Health_Service_(England)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hyperlink" Target="https://pixabay.com/en/iphone-phone-smartphone-mobile-2464968/" TargetMode="External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5" Type="http://schemas.openxmlformats.org/officeDocument/2006/relationships/image" Target="../media/image4.sv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You_are_here.svg" TargetMode="External"/><Relationship Id="rId3" Type="http://schemas.openxmlformats.org/officeDocument/2006/relationships/hyperlink" Target="https://en.wikipedia.org/wiki/File:Canada_Stop_sign.svg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people-equation.com/new-leadership-role-start-strong-6-key-actions/yellow-sign-with-start-on-it/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37FEF-7CC1-46D9-B260-5BDA2DACF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54" y="4509120"/>
            <a:ext cx="10760491" cy="170878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How to register to the NHS App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Part 1 : Registering your account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Part 2: Confirming your identity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4C5F2D4-4D12-426A-AFA0-25E7F34D0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648" b="4250"/>
          <a:stretch/>
        </p:blipFill>
        <p:spPr>
          <a:xfrm>
            <a:off x="859329" y="417549"/>
            <a:ext cx="10369645" cy="38679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1D1471-A96F-4DE5-927E-8ABF91CD7632}"/>
              </a:ext>
            </a:extLst>
          </p:cNvPr>
          <p:cNvSpPr txBox="1"/>
          <p:nvPr/>
        </p:nvSpPr>
        <p:spPr>
          <a:xfrm>
            <a:off x="9021808" y="4032080"/>
            <a:ext cx="2307042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en.wikipedia.org/wiki/National_Health_Service_(England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70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396FB0-1C5C-4A40-BA87-BA303B39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70" y="609579"/>
            <a:ext cx="6863482" cy="2324101"/>
          </a:xfrm>
        </p:spPr>
        <p:txBody>
          <a:bodyPr/>
          <a:lstStyle/>
          <a:p>
            <a:r>
              <a:rPr lang="en-GB" b="1" dirty="0">
                <a:solidFill>
                  <a:schemeClr val="tx2"/>
                </a:solidFill>
              </a:rPr>
              <a:t>You have now finished Part 1 and Part 2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BD225-DDAE-4754-BCA0-1B5B402DC11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00670" y="3645024"/>
            <a:ext cx="6215409" cy="2141506"/>
          </a:xfrm>
          <a:ln w="7620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2"/>
                </a:solidFill>
              </a:rPr>
              <a:t>Once you have passed your ID check you should be able to: </a:t>
            </a:r>
          </a:p>
          <a:p>
            <a:pPr marL="514350" indent="-514350">
              <a:buAutoNum type="arabicPeriod"/>
            </a:pPr>
            <a:r>
              <a:rPr lang="en-GB" dirty="0">
                <a:solidFill>
                  <a:schemeClr val="tx2"/>
                </a:solidFill>
              </a:rPr>
              <a:t>Book GP appointments </a:t>
            </a:r>
          </a:p>
          <a:p>
            <a:pPr marL="514350" indent="-514350">
              <a:buAutoNum type="arabicPeriod"/>
            </a:pPr>
            <a:r>
              <a:rPr lang="en-GB" dirty="0">
                <a:solidFill>
                  <a:schemeClr val="tx2"/>
                </a:solidFill>
              </a:rPr>
              <a:t>Order prescriptions </a:t>
            </a:r>
          </a:p>
          <a:p>
            <a:pPr marL="514350" indent="-514350">
              <a:buAutoNum type="arabicPeriod"/>
            </a:pPr>
            <a:r>
              <a:rPr lang="en-GB" dirty="0">
                <a:solidFill>
                  <a:schemeClr val="tx2"/>
                </a:solidFill>
              </a:rPr>
              <a:t>Look at your medical records 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82FEB7-F80D-4A50-A376-867272CD6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13" t="19946" r="39247" b="13250"/>
          <a:stretch/>
        </p:blipFill>
        <p:spPr>
          <a:xfrm>
            <a:off x="8256240" y="21000"/>
            <a:ext cx="3816424" cy="68159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6FC028-AC9C-4AED-B62A-2B11AA89E7C7}"/>
              </a:ext>
            </a:extLst>
          </p:cNvPr>
          <p:cNvCxnSpPr/>
          <p:nvPr/>
        </p:nvCxnSpPr>
        <p:spPr>
          <a:xfrm>
            <a:off x="6816080" y="4509120"/>
            <a:ext cx="2376264" cy="18722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2F5A18-07DD-4D63-B632-3BCF808CC0F3}"/>
              </a:ext>
            </a:extLst>
          </p:cNvPr>
          <p:cNvCxnSpPr>
            <a:cxnSpLocks/>
          </p:cNvCxnSpPr>
          <p:nvPr/>
        </p:nvCxnSpPr>
        <p:spPr>
          <a:xfrm>
            <a:off x="6816079" y="4509120"/>
            <a:ext cx="3168353" cy="17393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A09258-E4D5-4BBD-8A97-B6D90B3B5540}"/>
              </a:ext>
            </a:extLst>
          </p:cNvPr>
          <p:cNvCxnSpPr>
            <a:cxnSpLocks/>
          </p:cNvCxnSpPr>
          <p:nvPr/>
        </p:nvCxnSpPr>
        <p:spPr>
          <a:xfrm>
            <a:off x="6816078" y="4509120"/>
            <a:ext cx="3960442" cy="17393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3979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AE93-BB44-4A2B-ACAD-B94732121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6298528" cy="11280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Why  you should register to the NHS App?</a:t>
            </a:r>
          </a:p>
        </p:txBody>
      </p:sp>
      <p:pic>
        <p:nvPicPr>
          <p:cNvPr id="7" name="Picture 6" descr="A close up of electronics&#10;&#10;Description automatically generated">
            <a:extLst>
              <a:ext uri="{FF2B5EF4-FFF2-40B4-BE49-F238E27FC236}">
                <a16:creationId xmlns:a16="http://schemas.microsoft.com/office/drawing/2014/main" id="{418AD6B5-F20B-4A6A-B4E6-0B15DAFC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26070" y="158000"/>
            <a:ext cx="4869994" cy="3652496"/>
          </a:xfrm>
          <a:prstGeom prst="rect">
            <a:avLst/>
          </a:prstGeom>
        </p:spPr>
      </p:pic>
      <p:pic>
        <p:nvPicPr>
          <p:cNvPr id="8" name="Graphic 7" descr="Doctor">
            <a:extLst>
              <a:ext uri="{FF2B5EF4-FFF2-40B4-BE49-F238E27FC236}">
                <a16:creationId xmlns:a16="http://schemas.microsoft.com/office/drawing/2014/main" id="{6867D229-965A-4BFA-B543-030A16D3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9503" y="3047503"/>
            <a:ext cx="3652497" cy="3652497"/>
          </a:xfrm>
          <a:prstGeom prst="rect">
            <a:avLst/>
          </a:prstGeom>
        </p:spPr>
      </p:pic>
      <p:graphicFrame>
        <p:nvGraphicFramePr>
          <p:cNvPr id="15" name="TextBox 3">
            <a:extLst>
              <a:ext uri="{FF2B5EF4-FFF2-40B4-BE49-F238E27FC236}">
                <a16:creationId xmlns:a16="http://schemas.microsoft.com/office/drawing/2014/main" id="{4488C170-6675-4D27-A82F-7AA320594C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269772"/>
              </p:ext>
            </p:extLst>
          </p:nvPr>
        </p:nvGraphicFramePr>
        <p:xfrm>
          <a:off x="590719" y="2330505"/>
          <a:ext cx="5278066" cy="397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54571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A75F6-60A9-4AE8-AD7F-0C11A372F5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Part 1: Registering your account</a:t>
            </a:r>
          </a:p>
        </p:txBody>
      </p:sp>
    </p:spTree>
    <p:extLst>
      <p:ext uri="{BB962C8B-B14F-4D97-AF65-F5344CB8AC3E}">
        <p14:creationId xmlns:p14="http://schemas.microsoft.com/office/powerpoint/2010/main" val="3770893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98DC8F5-DCE1-425C-B980-328C19D8A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3" t="23750" r="58850" b="31947"/>
          <a:stretch/>
        </p:blipFill>
        <p:spPr>
          <a:xfrm>
            <a:off x="7100482" y="1986309"/>
            <a:ext cx="3099974" cy="4668690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5E17D434-4990-4880-97B1-060E18AFD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2" t="22952" r="20825" b="60614"/>
          <a:stretch/>
        </p:blipFill>
        <p:spPr>
          <a:xfrm>
            <a:off x="0" y="260648"/>
            <a:ext cx="11496600" cy="1934998"/>
          </a:xfrm>
          <a:prstGeom prst="rect">
            <a:avLst/>
          </a:prstGeom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CBA83F-1082-450E-8EAF-A218F4E92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0" t="23750" r="57941" b="31100"/>
          <a:stretch/>
        </p:blipFill>
        <p:spPr>
          <a:xfrm>
            <a:off x="3287688" y="2201326"/>
            <a:ext cx="3169162" cy="43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57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utoShape 110" title="Arrow pointing to the right"/>
          <p:cNvSpPr>
            <a:spLocks noChangeArrowheads="1"/>
          </p:cNvSpPr>
          <p:nvPr/>
        </p:nvSpPr>
        <p:spPr bwMode="auto">
          <a:xfrm>
            <a:off x="3431704" y="980728"/>
            <a:ext cx="707647" cy="43155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36D4E02-AE19-45CA-98CD-942829C89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26" name="AutoShape 110" title="Arrow pointing to the left"/>
          <p:cNvSpPr>
            <a:spLocks noChangeArrowheads="1"/>
          </p:cNvSpPr>
          <p:nvPr/>
        </p:nvSpPr>
        <p:spPr bwMode="auto">
          <a:xfrm rot="10800000">
            <a:off x="3378540" y="5765799"/>
            <a:ext cx="648072" cy="366324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CF502A-D699-480B-BEAC-A23E37A92125}"/>
              </a:ext>
            </a:extLst>
          </p:cNvPr>
          <p:cNvSpPr txBox="1"/>
          <p:nvPr/>
        </p:nvSpPr>
        <p:spPr>
          <a:xfrm>
            <a:off x="2495600" y="2078738"/>
            <a:ext cx="2109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Open your email account and find the email from NHS</a:t>
            </a:r>
          </a:p>
        </p:txBody>
      </p:sp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3996EBC0-FD5B-4B1B-BA87-2680EED4F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3351" y="5373216"/>
            <a:ext cx="786783" cy="7867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589C5E1-E5A5-45A3-93D4-B3FE74B00AE4}"/>
              </a:ext>
            </a:extLst>
          </p:cNvPr>
          <p:cNvSpPr txBox="1"/>
          <p:nvPr/>
        </p:nvSpPr>
        <p:spPr>
          <a:xfrm>
            <a:off x="1197661" y="12192000"/>
            <a:ext cx="11658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en.wikipedia.org/wiki/File:Canada_Stop_sign.sv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50" name="Picture 49" descr="A close up of a sign&#10;&#10;Description automatically generated">
            <a:extLst>
              <a:ext uri="{FF2B5EF4-FFF2-40B4-BE49-F238E27FC236}">
                <a16:creationId xmlns:a16="http://schemas.microsoft.com/office/drawing/2014/main" id="{AAABCA1F-6BBD-4156-BA3B-D1D2D7094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1184" y="301544"/>
            <a:ext cx="921551" cy="1189098"/>
          </a:xfrm>
          <a:prstGeom prst="rect">
            <a:avLst/>
          </a:prstGeom>
        </p:spPr>
      </p:pic>
      <p:sp>
        <p:nvSpPr>
          <p:cNvPr id="64" name="AutoShape 110" title="Arrow pointing to the left">
            <a:extLst>
              <a:ext uri="{FF2B5EF4-FFF2-40B4-BE49-F238E27FC236}">
                <a16:creationId xmlns:a16="http://schemas.microsoft.com/office/drawing/2014/main" id="{FCF2CE45-DEFC-4E97-9B86-FDE54219AD7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624392" y="5765799"/>
            <a:ext cx="504057" cy="366323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  <p:sp>
        <p:nvSpPr>
          <p:cNvPr id="65" name="AutoShape 110" title="Arrow pointing to the right">
            <a:extLst>
              <a:ext uri="{FF2B5EF4-FFF2-40B4-BE49-F238E27FC236}">
                <a16:creationId xmlns:a16="http://schemas.microsoft.com/office/drawing/2014/main" id="{FD2859DD-10AC-412E-8B83-F312A30E5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908720"/>
            <a:ext cx="707647" cy="43155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  <p:sp>
        <p:nvSpPr>
          <p:cNvPr id="66" name="AutoShape 110" title="Arrow pointing to the right">
            <a:extLst>
              <a:ext uri="{FF2B5EF4-FFF2-40B4-BE49-F238E27FC236}">
                <a16:creationId xmlns:a16="http://schemas.microsoft.com/office/drawing/2014/main" id="{E61ECBCD-484C-4A03-B882-2BAD361EC13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270567" y="2324628"/>
            <a:ext cx="707647" cy="43155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  <p:sp>
        <p:nvSpPr>
          <p:cNvPr id="67" name="AutoShape 110" title="Arrow pointing to the right">
            <a:extLst>
              <a:ext uri="{FF2B5EF4-FFF2-40B4-BE49-F238E27FC236}">
                <a16:creationId xmlns:a16="http://schemas.microsoft.com/office/drawing/2014/main" id="{C7B64B2E-5B09-4EA8-952A-F346BCD52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808" y="3855933"/>
            <a:ext cx="707647" cy="43155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  <p:sp>
        <p:nvSpPr>
          <p:cNvPr id="68" name="AutoShape 110" title="Arrow pointing to the right">
            <a:extLst>
              <a:ext uri="{FF2B5EF4-FFF2-40B4-BE49-F238E27FC236}">
                <a16:creationId xmlns:a16="http://schemas.microsoft.com/office/drawing/2014/main" id="{FB8A6E91-7BD8-4625-97DA-26F45BBBCB6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196229" y="2588104"/>
            <a:ext cx="707647" cy="43155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  <p:sp>
        <p:nvSpPr>
          <p:cNvPr id="69" name="AutoShape 110" title="Arrow pointing to the right">
            <a:extLst>
              <a:ext uri="{FF2B5EF4-FFF2-40B4-BE49-F238E27FC236}">
                <a16:creationId xmlns:a16="http://schemas.microsoft.com/office/drawing/2014/main" id="{B380CE83-21BF-4660-9D5D-8E52AEA4F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547" y="3855933"/>
            <a:ext cx="707647" cy="43155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  <p:pic>
        <p:nvPicPr>
          <p:cNvPr id="53" name="Picture 52" descr="A picture containing circle&#10;&#10;Description automatically generated">
            <a:extLst>
              <a:ext uri="{FF2B5EF4-FFF2-40B4-BE49-F238E27FC236}">
                <a16:creationId xmlns:a16="http://schemas.microsoft.com/office/drawing/2014/main" id="{3C14317A-79E3-4DF1-9A93-BA4730047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824194" y="834388"/>
            <a:ext cx="1150457" cy="1112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9EDCA7-DFF7-41C5-BB34-183C3914358A}"/>
              </a:ext>
            </a:extLst>
          </p:cNvPr>
          <p:cNvSpPr txBox="1"/>
          <p:nvPr/>
        </p:nvSpPr>
        <p:spPr>
          <a:xfrm>
            <a:off x="3226374" y="1121310"/>
            <a:ext cx="36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084938-CF63-49FB-A63C-F92407383A7B}"/>
              </a:ext>
            </a:extLst>
          </p:cNvPr>
          <p:cNvSpPr txBox="1"/>
          <p:nvPr/>
        </p:nvSpPr>
        <p:spPr>
          <a:xfrm>
            <a:off x="6345709" y="1116518"/>
            <a:ext cx="36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ADD5CE-BBBA-49E6-9CF9-FC847B7C634C}"/>
              </a:ext>
            </a:extLst>
          </p:cNvPr>
          <p:cNvSpPr txBox="1"/>
          <p:nvPr/>
        </p:nvSpPr>
        <p:spPr>
          <a:xfrm>
            <a:off x="9624391" y="1116518"/>
            <a:ext cx="36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E41A91-0FD9-464E-97CC-6341FDFDD866}"/>
              </a:ext>
            </a:extLst>
          </p:cNvPr>
          <p:cNvSpPr txBox="1"/>
          <p:nvPr/>
        </p:nvSpPr>
        <p:spPr>
          <a:xfrm>
            <a:off x="10303661" y="1412278"/>
            <a:ext cx="36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0BBAFC-29BE-4D0C-8DD4-8BBBD66FB0D1}"/>
              </a:ext>
            </a:extLst>
          </p:cNvPr>
          <p:cNvSpPr txBox="1"/>
          <p:nvPr/>
        </p:nvSpPr>
        <p:spPr>
          <a:xfrm>
            <a:off x="10305082" y="1643846"/>
            <a:ext cx="36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9696A0-1A22-4228-8546-A523EDB4A39A}"/>
              </a:ext>
            </a:extLst>
          </p:cNvPr>
          <p:cNvSpPr txBox="1"/>
          <p:nvPr/>
        </p:nvSpPr>
        <p:spPr>
          <a:xfrm>
            <a:off x="9624391" y="2036284"/>
            <a:ext cx="36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8D2E6B-EA6C-4DF6-8F45-07441875283F}"/>
              </a:ext>
            </a:extLst>
          </p:cNvPr>
          <p:cNvSpPr txBox="1"/>
          <p:nvPr/>
        </p:nvSpPr>
        <p:spPr>
          <a:xfrm>
            <a:off x="7299425" y="2036284"/>
            <a:ext cx="36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38D8E6-08D0-41C1-B41D-235CB086B89F}"/>
              </a:ext>
            </a:extLst>
          </p:cNvPr>
          <p:cNvSpPr txBox="1"/>
          <p:nvPr/>
        </p:nvSpPr>
        <p:spPr>
          <a:xfrm>
            <a:off x="4392713" y="1997338"/>
            <a:ext cx="36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7D97-6EAD-4B4C-BC44-2CDCDD6B7BFA}"/>
              </a:ext>
            </a:extLst>
          </p:cNvPr>
          <p:cNvSpPr txBox="1"/>
          <p:nvPr/>
        </p:nvSpPr>
        <p:spPr>
          <a:xfrm>
            <a:off x="1016742" y="2877931"/>
            <a:ext cx="36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593169-C97E-439F-875E-8EC000C2F927}"/>
              </a:ext>
            </a:extLst>
          </p:cNvPr>
          <p:cNvSpPr txBox="1"/>
          <p:nvPr/>
        </p:nvSpPr>
        <p:spPr>
          <a:xfrm>
            <a:off x="962288" y="3356992"/>
            <a:ext cx="47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1F02C1-391C-4772-9BCD-0D2865FBE60F}"/>
              </a:ext>
            </a:extLst>
          </p:cNvPr>
          <p:cNvSpPr txBox="1"/>
          <p:nvPr/>
        </p:nvSpPr>
        <p:spPr>
          <a:xfrm>
            <a:off x="4196230" y="4365104"/>
            <a:ext cx="53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F734F4-58B8-4FB7-88F1-0547518BBA7D}"/>
              </a:ext>
            </a:extLst>
          </p:cNvPr>
          <p:cNvSpPr txBox="1"/>
          <p:nvPr/>
        </p:nvSpPr>
        <p:spPr>
          <a:xfrm>
            <a:off x="7235695" y="4339062"/>
            <a:ext cx="42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6C21A0-07E8-4697-A675-FCF9E627B1D9}"/>
              </a:ext>
            </a:extLst>
          </p:cNvPr>
          <p:cNvSpPr txBox="1"/>
          <p:nvPr/>
        </p:nvSpPr>
        <p:spPr>
          <a:xfrm>
            <a:off x="9450855" y="4365104"/>
            <a:ext cx="42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D2B9B3-37D8-4A0D-A5B4-C2DD1F86CD73}"/>
              </a:ext>
            </a:extLst>
          </p:cNvPr>
          <p:cNvSpPr txBox="1"/>
          <p:nvPr/>
        </p:nvSpPr>
        <p:spPr>
          <a:xfrm>
            <a:off x="10856806" y="4568031"/>
            <a:ext cx="42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A35D38-2EC1-4481-BC70-DBDB6096381F}"/>
              </a:ext>
            </a:extLst>
          </p:cNvPr>
          <p:cNvSpPr txBox="1"/>
          <p:nvPr/>
        </p:nvSpPr>
        <p:spPr>
          <a:xfrm>
            <a:off x="10856806" y="4937363"/>
            <a:ext cx="42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BD9561-BD61-4830-998D-D595002E9C1D}"/>
              </a:ext>
            </a:extLst>
          </p:cNvPr>
          <p:cNvSpPr txBox="1"/>
          <p:nvPr/>
        </p:nvSpPr>
        <p:spPr>
          <a:xfrm>
            <a:off x="9435561" y="5975333"/>
            <a:ext cx="50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D88910-1CA3-48C6-A517-D48E749DA728}"/>
              </a:ext>
            </a:extLst>
          </p:cNvPr>
          <p:cNvSpPr txBox="1"/>
          <p:nvPr/>
        </p:nvSpPr>
        <p:spPr>
          <a:xfrm>
            <a:off x="6379671" y="5957062"/>
            <a:ext cx="42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AD2A5E-A4B7-43F1-BC83-3E6CCDE422CB}"/>
              </a:ext>
            </a:extLst>
          </p:cNvPr>
          <p:cNvSpPr txBox="1"/>
          <p:nvPr/>
        </p:nvSpPr>
        <p:spPr>
          <a:xfrm>
            <a:off x="3181558" y="5975333"/>
            <a:ext cx="50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6F47E-8990-49A9-8CD4-E91A9AAF1A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7848" y="260648"/>
            <a:ext cx="7272808" cy="6336704"/>
          </a:xfrm>
          <a:ln w="762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l"/>
            <a:r>
              <a:rPr lang="en-GB" sz="3200"/>
              <a:t>Congratulations! You have now finished Part 1. </a:t>
            </a:r>
          </a:p>
          <a:p>
            <a:pPr algn="l"/>
            <a:endParaRPr lang="en-GB" sz="3200"/>
          </a:p>
          <a:p>
            <a:pPr algn="l"/>
            <a:r>
              <a:rPr lang="en-GB" sz="3200"/>
              <a:t>You should now have this page on your screen. </a:t>
            </a:r>
          </a:p>
          <a:p>
            <a:pPr algn="l"/>
            <a:endParaRPr lang="en-GB" sz="3200"/>
          </a:p>
          <a:p>
            <a:pPr algn="l"/>
            <a:r>
              <a:rPr lang="en-GB" sz="3200"/>
              <a:t>You can now look up: </a:t>
            </a:r>
          </a:p>
          <a:p>
            <a:pPr marL="742950" indent="-742950" algn="l">
              <a:buAutoNum type="arabicPeriod"/>
            </a:pPr>
            <a:r>
              <a:rPr lang="en-GB" sz="3200"/>
              <a:t>Advice on health conditions and treatments </a:t>
            </a:r>
          </a:p>
          <a:p>
            <a:pPr marL="742950" indent="-742950" algn="l">
              <a:buAutoNum type="arabicPeriod"/>
            </a:pPr>
            <a:r>
              <a:rPr lang="en-GB" sz="3200"/>
              <a:t>Use NHS 111 online for urgent help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B7727-C763-4450-A855-1BD6B2BE5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13" t="19946" r="39247" b="13250"/>
          <a:stretch/>
        </p:blipFill>
        <p:spPr>
          <a:xfrm>
            <a:off x="623392" y="-4730"/>
            <a:ext cx="3816424" cy="681599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3BB535-EDC0-49D7-9B7D-8D1D399A1814}"/>
              </a:ext>
            </a:extLst>
          </p:cNvPr>
          <p:cNvCxnSpPr>
            <a:cxnSpLocks/>
          </p:cNvCxnSpPr>
          <p:nvPr/>
        </p:nvCxnSpPr>
        <p:spPr>
          <a:xfrm flipH="1">
            <a:off x="1055440" y="5013176"/>
            <a:ext cx="3672408" cy="12698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73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E01D6-49E1-4909-93FC-BEE86FDE1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7800" y="2286000"/>
            <a:ext cx="9296400" cy="2286000"/>
          </a:xfrm>
        </p:spPr>
        <p:txBody>
          <a:bodyPr>
            <a:normAutofit fontScale="92500"/>
          </a:bodyPr>
          <a:lstStyle/>
          <a:p>
            <a:r>
              <a:rPr lang="en-GB" dirty="0"/>
              <a:t>To look at your GP record and prescription service, you need to confirm your ID. </a:t>
            </a:r>
          </a:p>
          <a:p>
            <a:endParaRPr lang="en-GB" dirty="0"/>
          </a:p>
          <a:p>
            <a:r>
              <a:rPr lang="en-GB" dirty="0"/>
              <a:t>To learn how to confirm your ID, please see Part 2. </a:t>
            </a:r>
          </a:p>
        </p:txBody>
      </p:sp>
    </p:spTree>
    <p:extLst>
      <p:ext uri="{BB962C8B-B14F-4D97-AF65-F5344CB8AC3E}">
        <p14:creationId xmlns:p14="http://schemas.microsoft.com/office/powerpoint/2010/main" val="169918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F1545F-B25C-4E0E-A98F-9C1A00C0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2132856"/>
            <a:ext cx="10985502" cy="2324101"/>
          </a:xfrm>
        </p:spPr>
        <p:txBody>
          <a:bodyPr/>
          <a:lstStyle/>
          <a:p>
            <a:pPr algn="ctr"/>
            <a:r>
              <a:rPr lang="en-GB" dirty="0"/>
              <a:t>Part 2: Proving your identity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5527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roving your identity"/>
          <p:cNvSpPr txBox="1">
            <a:spLocks noGrp="1"/>
          </p:cNvSpPr>
          <p:nvPr>
            <p:ph type="title"/>
          </p:nvPr>
        </p:nvSpPr>
        <p:spPr>
          <a:xfrm>
            <a:off x="611309" y="-2373"/>
            <a:ext cx="7872893" cy="838302"/>
          </a:xfrm>
          <a:prstGeom prst="rect">
            <a:avLst/>
          </a:prstGeom>
        </p:spPr>
        <p:txBody>
          <a:bodyPr vert="horz" lIns="22860" tIns="22860" rIns="22860" bIns="22860" rtlCol="0" anchor="ctr">
            <a:normAutofit/>
          </a:bodyPr>
          <a:lstStyle>
            <a:lvl1pPr defTabSz="914400">
              <a:lnSpc>
                <a:spcPct val="90000"/>
              </a:lnSpc>
              <a:defRPr sz="4400" spc="0">
                <a:solidFill>
                  <a:schemeClr val="accent4">
                    <a:hueOff val="-1247790"/>
                    <a:lumOff val="-12326"/>
                  </a:schemeClr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>
                <a:solidFill>
                  <a:schemeClr val="tx2"/>
                </a:solidFill>
              </a:rPr>
              <a:t>Proving your identity</a:t>
            </a:r>
          </a:p>
        </p:txBody>
      </p:sp>
      <p:sp>
        <p:nvSpPr>
          <p:cNvPr id="152" name="Once you have successfully registered with the app and logged in, proof of identity will be required to use some of the functions."/>
          <p:cNvSpPr txBox="1"/>
          <p:nvPr/>
        </p:nvSpPr>
        <p:spPr>
          <a:xfrm>
            <a:off x="569555" y="568396"/>
            <a:ext cx="9119612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7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r>
              <a:rPr sz="1350"/>
              <a:t>Once you have successfully registered with the app and logged in, proof of identity will be required to use some of the functions. </a:t>
            </a:r>
          </a:p>
        </p:txBody>
      </p:sp>
      <p:sp>
        <p:nvSpPr>
          <p:cNvPr id="153" name="How do I do this?"/>
          <p:cNvSpPr txBox="1"/>
          <p:nvPr/>
        </p:nvSpPr>
        <p:spPr>
          <a:xfrm>
            <a:off x="4870829" y="873972"/>
            <a:ext cx="2140458" cy="369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6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300"/>
              <a:t>How do I do this?</a:t>
            </a:r>
          </a:p>
        </p:txBody>
      </p:sp>
      <p:pic>
        <p:nvPicPr>
          <p:cNvPr id="154" name="IMG_5991.PNG" descr="IMG_5991.PNG"/>
          <p:cNvPicPr>
            <a:picLocks noChangeAspect="1"/>
          </p:cNvPicPr>
          <p:nvPr/>
        </p:nvPicPr>
        <p:blipFill>
          <a:blip r:embed="rId2"/>
          <a:srcRect t="4978" b="4978"/>
          <a:stretch>
            <a:fillRect/>
          </a:stretch>
        </p:blipFill>
        <p:spPr>
          <a:xfrm>
            <a:off x="1089858" y="1473727"/>
            <a:ext cx="959926" cy="1871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5993.PNG" descr="IMG_5993.PNG"/>
          <p:cNvPicPr>
            <a:picLocks noChangeAspect="1"/>
          </p:cNvPicPr>
          <p:nvPr/>
        </p:nvPicPr>
        <p:blipFill>
          <a:blip r:embed="rId3"/>
          <a:srcRect t="5163" b="4054"/>
          <a:stretch>
            <a:fillRect/>
          </a:stretch>
        </p:blipFill>
        <p:spPr>
          <a:xfrm>
            <a:off x="2750925" y="1473727"/>
            <a:ext cx="971052" cy="1908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5994.PNG" descr="IMG_5994.PNG"/>
          <p:cNvPicPr>
            <a:picLocks noChangeAspect="1"/>
          </p:cNvPicPr>
          <p:nvPr/>
        </p:nvPicPr>
        <p:blipFill>
          <a:blip r:embed="rId4"/>
          <a:srcRect t="5096" b="3651"/>
          <a:stretch>
            <a:fillRect/>
          </a:stretch>
        </p:blipFill>
        <p:spPr>
          <a:xfrm>
            <a:off x="4613966" y="1473727"/>
            <a:ext cx="988518" cy="1953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5995.PNG" descr="IMG_5995.PNG"/>
          <p:cNvPicPr>
            <a:picLocks noChangeAspect="1"/>
          </p:cNvPicPr>
          <p:nvPr/>
        </p:nvPicPr>
        <p:blipFill>
          <a:blip r:embed="rId5"/>
          <a:srcRect b="4748"/>
          <a:stretch>
            <a:fillRect/>
          </a:stretch>
        </p:blipFill>
        <p:spPr>
          <a:xfrm rot="16200000">
            <a:off x="7033351" y="1028703"/>
            <a:ext cx="1328754" cy="2740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5997.PNG" descr="IMG_5997.PNG"/>
          <p:cNvPicPr>
            <a:picLocks noChangeAspect="1"/>
          </p:cNvPicPr>
          <p:nvPr/>
        </p:nvPicPr>
        <p:blipFill>
          <a:blip r:embed="rId6"/>
          <a:srcRect t="5198" b="3191"/>
          <a:stretch>
            <a:fillRect/>
          </a:stretch>
        </p:blipFill>
        <p:spPr>
          <a:xfrm>
            <a:off x="9796792" y="1473727"/>
            <a:ext cx="988541" cy="1960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5998.PNG" descr="IMG_5998.PNG"/>
          <p:cNvPicPr>
            <a:picLocks noChangeAspect="1"/>
          </p:cNvPicPr>
          <p:nvPr/>
        </p:nvPicPr>
        <p:blipFill>
          <a:blip r:embed="rId7"/>
          <a:srcRect t="5115" b="5115"/>
          <a:stretch>
            <a:fillRect/>
          </a:stretch>
        </p:blipFill>
        <p:spPr>
          <a:xfrm>
            <a:off x="1047987" y="4063446"/>
            <a:ext cx="1043545" cy="2028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5999.PNG" descr="IMG_5999.PNG"/>
          <p:cNvPicPr>
            <a:picLocks noChangeAspect="1"/>
          </p:cNvPicPr>
          <p:nvPr/>
        </p:nvPicPr>
        <p:blipFill>
          <a:blip r:embed="rId8"/>
          <a:srcRect t="4939" b="3074"/>
          <a:stretch>
            <a:fillRect/>
          </a:stretch>
        </p:blipFill>
        <p:spPr>
          <a:xfrm>
            <a:off x="2823798" y="4063446"/>
            <a:ext cx="1018381" cy="2028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6001.PNG" descr="IMG_6001.PNG"/>
          <p:cNvPicPr>
            <a:picLocks noChangeAspect="1"/>
          </p:cNvPicPr>
          <p:nvPr/>
        </p:nvPicPr>
        <p:blipFill>
          <a:blip r:embed="rId9"/>
          <a:srcRect t="5103" b="3678"/>
          <a:stretch>
            <a:fillRect/>
          </a:stretch>
        </p:blipFill>
        <p:spPr>
          <a:xfrm>
            <a:off x="4594817" y="4063446"/>
            <a:ext cx="1027008" cy="2028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6002.PNG" descr="IMG_6002.PNG"/>
          <p:cNvPicPr>
            <a:picLocks noChangeAspect="1"/>
          </p:cNvPicPr>
          <p:nvPr/>
        </p:nvPicPr>
        <p:blipFill>
          <a:blip r:embed="rId10"/>
          <a:srcRect t="4653" b="4653"/>
          <a:stretch>
            <a:fillRect/>
          </a:stretch>
        </p:blipFill>
        <p:spPr>
          <a:xfrm>
            <a:off x="6356529" y="4052929"/>
            <a:ext cx="1043611" cy="2049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6003.PNG" descr="IMG_6003.PNG"/>
          <p:cNvPicPr>
            <a:picLocks noChangeAspect="1"/>
          </p:cNvPicPr>
          <p:nvPr/>
        </p:nvPicPr>
        <p:blipFill>
          <a:blip r:embed="rId11"/>
          <a:srcRect t="5151" b="5151"/>
          <a:stretch>
            <a:fillRect/>
          </a:stretch>
        </p:blipFill>
        <p:spPr>
          <a:xfrm>
            <a:off x="8070585" y="4035149"/>
            <a:ext cx="1064679" cy="2067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6004.PNG" descr="IMG_6004.PNG"/>
          <p:cNvPicPr>
            <a:picLocks noChangeAspect="1"/>
          </p:cNvPicPr>
          <p:nvPr/>
        </p:nvPicPr>
        <p:blipFill>
          <a:blip r:embed="rId12"/>
          <a:srcRect t="4447" b="4447"/>
          <a:stretch>
            <a:fillRect/>
          </a:stretch>
        </p:blipFill>
        <p:spPr>
          <a:xfrm>
            <a:off x="9837354" y="4019075"/>
            <a:ext cx="1064528" cy="210001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On the first page of appointments, press continue"/>
          <p:cNvSpPr txBox="1"/>
          <p:nvPr/>
        </p:nvSpPr>
        <p:spPr>
          <a:xfrm>
            <a:off x="890721" y="3394810"/>
            <a:ext cx="1301539" cy="48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900"/>
            </a:lvl1pPr>
          </a:lstStyle>
          <a:p>
            <a:r>
              <a:rPr sz="950" dirty="0">
                <a:solidFill>
                  <a:srgbClr val="000000"/>
                </a:solidFill>
              </a:rPr>
              <a:t>On the first page of appointments, press continue</a:t>
            </a:r>
          </a:p>
        </p:txBody>
      </p:sp>
      <p:sp>
        <p:nvSpPr>
          <p:cNvPr id="166" name="Choose a form of ID"/>
          <p:cNvSpPr txBox="1"/>
          <p:nvPr/>
        </p:nvSpPr>
        <p:spPr>
          <a:xfrm>
            <a:off x="2585633" y="3448817"/>
            <a:ext cx="1301539" cy="197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900"/>
            </a:lvl1pPr>
          </a:lstStyle>
          <a:p>
            <a:r>
              <a:rPr sz="950" dirty="0">
                <a:solidFill>
                  <a:srgbClr val="000000"/>
                </a:solidFill>
              </a:rPr>
              <a:t>Choose a form of ID</a:t>
            </a:r>
          </a:p>
        </p:txBody>
      </p:sp>
      <p:sp>
        <p:nvSpPr>
          <p:cNvPr id="167" name="Take a photo of your ID"/>
          <p:cNvSpPr txBox="1"/>
          <p:nvPr/>
        </p:nvSpPr>
        <p:spPr>
          <a:xfrm>
            <a:off x="4457505" y="3521954"/>
            <a:ext cx="1301539" cy="197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900"/>
            </a:lvl1pPr>
          </a:lstStyle>
          <a:p>
            <a:r>
              <a:rPr sz="950" dirty="0">
                <a:solidFill>
                  <a:srgbClr val="000000"/>
                </a:solidFill>
              </a:rPr>
              <a:t>Take a photo of your ID</a:t>
            </a:r>
          </a:p>
        </p:txBody>
      </p:sp>
      <p:pic>
        <p:nvPicPr>
          <p:cNvPr id="168" name="passp3-2.jpg" descr="passp3-2.jpg"/>
          <p:cNvPicPr>
            <a:picLocks noChangeAspect="1"/>
          </p:cNvPicPr>
          <p:nvPr/>
        </p:nvPicPr>
        <p:blipFill>
          <a:blip r:embed="rId13"/>
          <a:srcRect l="6229" t="46290"/>
          <a:stretch>
            <a:fillRect/>
          </a:stretch>
        </p:blipFill>
        <p:spPr>
          <a:xfrm>
            <a:off x="6579139" y="1734623"/>
            <a:ext cx="1950644" cy="133010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Ensure that the whole page is in view, and all 4 edges line up with the camera frame"/>
          <p:cNvSpPr txBox="1"/>
          <p:nvPr/>
        </p:nvSpPr>
        <p:spPr>
          <a:xfrm>
            <a:off x="6824245" y="3210467"/>
            <a:ext cx="1659958" cy="48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900"/>
            </a:lvl1pPr>
          </a:lstStyle>
          <a:p>
            <a:r>
              <a:rPr sz="950" dirty="0">
                <a:solidFill>
                  <a:srgbClr val="000000"/>
                </a:solidFill>
              </a:rPr>
              <a:t>Ensure that the whole page is in view, and all 4 edges line up with the camera frame</a:t>
            </a:r>
          </a:p>
        </p:txBody>
      </p:sp>
      <p:sp>
        <p:nvSpPr>
          <p:cNvPr id="170" name="When you are happy with the photo, press “use photo” and then continue"/>
          <p:cNvSpPr txBox="1"/>
          <p:nvPr/>
        </p:nvSpPr>
        <p:spPr>
          <a:xfrm>
            <a:off x="9549405" y="3394810"/>
            <a:ext cx="1483390" cy="48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900"/>
            </a:lvl1pPr>
          </a:lstStyle>
          <a:p>
            <a:r>
              <a:rPr sz="950" dirty="0">
                <a:solidFill>
                  <a:srgbClr val="000000"/>
                </a:solidFill>
              </a:rPr>
              <a:t>When you are happy with the photo, press “use photo” and then continue</a:t>
            </a:r>
          </a:p>
        </p:txBody>
      </p:sp>
      <p:sp>
        <p:nvSpPr>
          <p:cNvPr id="171" name="A photo or video of your face must be submitted too"/>
          <p:cNvSpPr txBox="1"/>
          <p:nvPr/>
        </p:nvSpPr>
        <p:spPr>
          <a:xfrm>
            <a:off x="919010" y="6151972"/>
            <a:ext cx="1301539" cy="48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900"/>
            </a:lvl1pPr>
          </a:lstStyle>
          <a:p>
            <a:r>
              <a:rPr sz="950" dirty="0">
                <a:solidFill>
                  <a:srgbClr val="000000"/>
                </a:solidFill>
              </a:rPr>
              <a:t>A photo or video of your face must be submitted too</a:t>
            </a:r>
          </a:p>
        </p:txBody>
      </p:sp>
      <p:sp>
        <p:nvSpPr>
          <p:cNvPr id="172" name="Once you have taken the photo/video, press “use” and let it upload"/>
          <p:cNvSpPr txBox="1"/>
          <p:nvPr/>
        </p:nvSpPr>
        <p:spPr>
          <a:xfrm>
            <a:off x="2681398" y="6089722"/>
            <a:ext cx="1301539" cy="48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900"/>
            </a:lvl1pPr>
          </a:lstStyle>
          <a:p>
            <a:r>
              <a:rPr sz="950" dirty="0">
                <a:solidFill>
                  <a:srgbClr val="000000"/>
                </a:solidFill>
              </a:rPr>
              <a:t>Once you have taken the photo/video, press “use” and let it upload</a:t>
            </a:r>
          </a:p>
        </p:txBody>
      </p:sp>
      <p:sp>
        <p:nvSpPr>
          <p:cNvPr id="173" name="In the final step, they may require a bit more information"/>
          <p:cNvSpPr txBox="1"/>
          <p:nvPr/>
        </p:nvSpPr>
        <p:spPr>
          <a:xfrm>
            <a:off x="4457505" y="6078947"/>
            <a:ext cx="1301539" cy="48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900"/>
            </a:lvl1pPr>
          </a:lstStyle>
          <a:p>
            <a:r>
              <a:rPr sz="950" dirty="0">
                <a:solidFill>
                  <a:srgbClr val="000000"/>
                </a:solidFill>
              </a:rPr>
              <a:t>In the final step, they may require a bit more information</a:t>
            </a:r>
          </a:p>
        </p:txBody>
      </p:sp>
      <p:sp>
        <p:nvSpPr>
          <p:cNvPr id="174" name="If you do not have an NHS number, don’t worry, it is not essential - just press “No”"/>
          <p:cNvSpPr txBox="1"/>
          <p:nvPr/>
        </p:nvSpPr>
        <p:spPr>
          <a:xfrm>
            <a:off x="6083390" y="6114888"/>
            <a:ext cx="1589862" cy="48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900"/>
            </a:lvl1pPr>
          </a:lstStyle>
          <a:p>
            <a:r>
              <a:rPr sz="950" dirty="0">
                <a:solidFill>
                  <a:srgbClr val="000000"/>
                </a:solidFill>
              </a:rPr>
              <a:t>If you do not have an NHS number, don’t worry, it is not essential - just press “No”</a:t>
            </a:r>
          </a:p>
        </p:txBody>
      </p:sp>
      <p:sp>
        <p:nvSpPr>
          <p:cNvPr id="175" name="If you are happy with everything, press “submit information”"/>
          <p:cNvSpPr txBox="1"/>
          <p:nvPr/>
        </p:nvSpPr>
        <p:spPr>
          <a:xfrm>
            <a:off x="7899484" y="6151972"/>
            <a:ext cx="1301539" cy="48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900"/>
            </a:lvl1pPr>
          </a:lstStyle>
          <a:p>
            <a:r>
              <a:rPr sz="950" dirty="0">
                <a:solidFill>
                  <a:srgbClr val="000000"/>
                </a:solidFill>
              </a:rPr>
              <a:t>If you are happy with everything, press “submit information”</a:t>
            </a:r>
          </a:p>
        </p:txBody>
      </p:sp>
      <p:sp>
        <p:nvSpPr>
          <p:cNvPr id="176" name="All done! They will check your information. If they are not happy, they may ask you to repeat the steps"/>
          <p:cNvSpPr txBox="1"/>
          <p:nvPr/>
        </p:nvSpPr>
        <p:spPr>
          <a:xfrm>
            <a:off x="9549405" y="6078875"/>
            <a:ext cx="1659958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900"/>
            </a:lvl1pPr>
          </a:lstStyle>
          <a:p>
            <a:r>
              <a:rPr sz="950" dirty="0">
                <a:solidFill>
                  <a:srgbClr val="000000"/>
                </a:solidFill>
              </a:rPr>
              <a:t>All done! They will check your information. If they are not happy, they may ask you to repeat the steps</a:t>
            </a:r>
          </a:p>
        </p:txBody>
      </p:sp>
      <p:sp>
        <p:nvSpPr>
          <p:cNvPr id="177" name="Line"/>
          <p:cNvSpPr/>
          <p:nvPr/>
        </p:nvSpPr>
        <p:spPr>
          <a:xfrm>
            <a:off x="524401" y="3874699"/>
            <a:ext cx="1079708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78" name="Rectangle"/>
          <p:cNvSpPr/>
          <p:nvPr/>
        </p:nvSpPr>
        <p:spPr>
          <a:xfrm>
            <a:off x="534728" y="1288209"/>
            <a:ext cx="10776428" cy="550324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79" name="Line"/>
          <p:cNvSpPr/>
          <p:nvPr/>
        </p:nvSpPr>
        <p:spPr>
          <a:xfrm>
            <a:off x="2386648" y="1292096"/>
            <a:ext cx="495" cy="54954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80" name="Line"/>
          <p:cNvSpPr/>
          <p:nvPr/>
        </p:nvSpPr>
        <p:spPr>
          <a:xfrm>
            <a:off x="4126313" y="1292096"/>
            <a:ext cx="495" cy="54954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81" name="Line"/>
          <p:cNvSpPr/>
          <p:nvPr/>
        </p:nvSpPr>
        <p:spPr>
          <a:xfrm>
            <a:off x="5870585" y="1292096"/>
            <a:ext cx="495" cy="54954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82" name="Line"/>
          <p:cNvSpPr/>
          <p:nvPr/>
        </p:nvSpPr>
        <p:spPr>
          <a:xfrm>
            <a:off x="9303879" y="1292096"/>
            <a:ext cx="496" cy="54954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83" name="Line"/>
          <p:cNvSpPr/>
          <p:nvPr/>
        </p:nvSpPr>
        <p:spPr>
          <a:xfrm>
            <a:off x="7694367" y="3876895"/>
            <a:ext cx="1" cy="2911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84" name="1."/>
          <p:cNvSpPr txBox="1"/>
          <p:nvPr/>
        </p:nvSpPr>
        <p:spPr>
          <a:xfrm>
            <a:off x="692400" y="1373261"/>
            <a:ext cx="209994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2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sz="1600"/>
              <a:t>1.</a:t>
            </a:r>
          </a:p>
        </p:txBody>
      </p:sp>
      <p:sp>
        <p:nvSpPr>
          <p:cNvPr id="185" name="2."/>
          <p:cNvSpPr txBox="1"/>
          <p:nvPr/>
        </p:nvSpPr>
        <p:spPr>
          <a:xfrm>
            <a:off x="2458899" y="1373261"/>
            <a:ext cx="209994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2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sz="1600"/>
              <a:t>2.</a:t>
            </a:r>
          </a:p>
        </p:txBody>
      </p:sp>
      <p:sp>
        <p:nvSpPr>
          <p:cNvPr id="186" name="3."/>
          <p:cNvSpPr txBox="1"/>
          <p:nvPr/>
        </p:nvSpPr>
        <p:spPr>
          <a:xfrm>
            <a:off x="4224049" y="1362720"/>
            <a:ext cx="209994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2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sz="1600"/>
              <a:t>3.</a:t>
            </a:r>
          </a:p>
        </p:txBody>
      </p:sp>
      <p:sp>
        <p:nvSpPr>
          <p:cNvPr id="187" name="4."/>
          <p:cNvSpPr txBox="1"/>
          <p:nvPr/>
        </p:nvSpPr>
        <p:spPr>
          <a:xfrm>
            <a:off x="5982691" y="1397645"/>
            <a:ext cx="209994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2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sz="1600"/>
              <a:t>4.</a:t>
            </a:r>
          </a:p>
        </p:txBody>
      </p:sp>
      <p:sp>
        <p:nvSpPr>
          <p:cNvPr id="188" name="5."/>
          <p:cNvSpPr txBox="1"/>
          <p:nvPr/>
        </p:nvSpPr>
        <p:spPr>
          <a:xfrm>
            <a:off x="9348171" y="1337320"/>
            <a:ext cx="209994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2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sz="1600"/>
              <a:t>5.</a:t>
            </a:r>
          </a:p>
        </p:txBody>
      </p:sp>
      <p:sp>
        <p:nvSpPr>
          <p:cNvPr id="189" name="6."/>
          <p:cNvSpPr txBox="1"/>
          <p:nvPr/>
        </p:nvSpPr>
        <p:spPr>
          <a:xfrm>
            <a:off x="692400" y="3925925"/>
            <a:ext cx="209994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2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sz="1600"/>
              <a:t>6.</a:t>
            </a:r>
          </a:p>
        </p:txBody>
      </p:sp>
      <p:sp>
        <p:nvSpPr>
          <p:cNvPr id="190" name="7."/>
          <p:cNvSpPr txBox="1"/>
          <p:nvPr/>
        </p:nvSpPr>
        <p:spPr>
          <a:xfrm>
            <a:off x="2458899" y="3925925"/>
            <a:ext cx="209994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2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sz="1600"/>
              <a:t>7.</a:t>
            </a:r>
          </a:p>
        </p:txBody>
      </p:sp>
      <p:sp>
        <p:nvSpPr>
          <p:cNvPr id="191" name="8."/>
          <p:cNvSpPr txBox="1"/>
          <p:nvPr/>
        </p:nvSpPr>
        <p:spPr>
          <a:xfrm>
            <a:off x="4190209" y="3952601"/>
            <a:ext cx="209994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2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sz="1600"/>
              <a:t>8.</a:t>
            </a:r>
          </a:p>
        </p:txBody>
      </p:sp>
      <p:sp>
        <p:nvSpPr>
          <p:cNvPr id="192" name="9."/>
          <p:cNvSpPr txBox="1"/>
          <p:nvPr/>
        </p:nvSpPr>
        <p:spPr>
          <a:xfrm>
            <a:off x="5941058" y="3952601"/>
            <a:ext cx="209994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2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sz="1600"/>
              <a:t>9.</a:t>
            </a:r>
          </a:p>
        </p:txBody>
      </p:sp>
      <p:sp>
        <p:nvSpPr>
          <p:cNvPr id="193" name="10."/>
          <p:cNvSpPr txBox="1"/>
          <p:nvPr/>
        </p:nvSpPr>
        <p:spPr>
          <a:xfrm>
            <a:off x="7707728" y="3925214"/>
            <a:ext cx="314189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2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sz="1600"/>
              <a:t>10.</a:t>
            </a:r>
          </a:p>
        </p:txBody>
      </p:sp>
      <p:sp>
        <p:nvSpPr>
          <p:cNvPr id="194" name="11."/>
          <p:cNvSpPr txBox="1"/>
          <p:nvPr/>
        </p:nvSpPr>
        <p:spPr>
          <a:xfrm>
            <a:off x="9343675" y="3933551"/>
            <a:ext cx="314189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2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sz="1600"/>
              <a:t>11.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90981D-72C4-476E-A6B5-70E1E6C7AD5E}">
  <ds:schemaRefs>
    <ds:schemaRef ds:uri="71af3243-3dd4-4a8d-8c0d-dd76da1f02a5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5C5EB9D-7CF7-4BCF-B9A7-CEBF7BA0E7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097422-3948-4F6F-B390-CE733BA37D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450</Words>
  <Application>Microsoft Office PowerPoint</Application>
  <PresentationFormat>Widescreen</PresentationFormat>
  <Paragraphs>80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Helvetica Neue Medium</vt:lpstr>
      <vt:lpstr>Office Theme</vt:lpstr>
      <vt:lpstr>How to register to the NHS App Part 1 : Registering your account Part 2: Confirming your identity </vt:lpstr>
      <vt:lpstr>Why  you should register to the NHS App?</vt:lpstr>
      <vt:lpstr>PowerPoint Presentation</vt:lpstr>
      <vt:lpstr>PowerPoint Presentation</vt:lpstr>
      <vt:lpstr>Slide Title</vt:lpstr>
      <vt:lpstr>PowerPoint Presentation</vt:lpstr>
      <vt:lpstr>PowerPoint Presentation</vt:lpstr>
      <vt:lpstr>Part 2: Proving your identity </vt:lpstr>
      <vt:lpstr>Proving your identity</vt:lpstr>
      <vt:lpstr>You have now finished Part 1 and Part 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register on to the NHS App</dc:title>
  <dc:creator>Letwin Farai Chawira</dc:creator>
  <cp:lastModifiedBy>Letwin Farai Chawira</cp:lastModifiedBy>
  <cp:revision>5</cp:revision>
  <dcterms:created xsi:type="dcterms:W3CDTF">2020-12-03T17:44:29Z</dcterms:created>
  <dcterms:modified xsi:type="dcterms:W3CDTF">2020-12-05T16:07:31Z</dcterms:modified>
</cp:coreProperties>
</file>