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26"/>
  </p:notesMasterIdLst>
  <p:handoutMasterIdLst>
    <p:handoutMasterId r:id="rId27"/>
  </p:handoutMasterIdLst>
  <p:sldIdLst>
    <p:sldId id="302" r:id="rId5"/>
    <p:sldId id="303" r:id="rId6"/>
    <p:sldId id="304" r:id="rId7"/>
    <p:sldId id="305" r:id="rId8"/>
    <p:sldId id="306" r:id="rId9"/>
    <p:sldId id="308" r:id="rId10"/>
    <p:sldId id="300" r:id="rId11"/>
    <p:sldId id="309" r:id="rId12"/>
    <p:sldId id="310" r:id="rId13"/>
    <p:sldId id="315" r:id="rId14"/>
    <p:sldId id="311" r:id="rId15"/>
    <p:sldId id="312" r:id="rId16"/>
    <p:sldId id="313" r:id="rId17"/>
    <p:sldId id="316" r:id="rId18"/>
    <p:sldId id="318" r:id="rId19"/>
    <p:sldId id="319" r:id="rId20"/>
    <p:sldId id="320" r:id="rId21"/>
    <p:sldId id="321" r:id="rId22"/>
    <p:sldId id="317" r:id="rId23"/>
    <p:sldId id="278" r:id="rId24"/>
    <p:sldId id="314" r:id="rId2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5D0F4-F0A5-4702-8EB3-B9378539122B}" v="98" dt="2025-02-12T09:21:24.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8" autoAdjust="0"/>
    <p:restoredTop sz="93447" autoAdjust="0"/>
  </p:normalViewPr>
  <p:slideViewPr>
    <p:cSldViewPr snapToGrid="0">
      <p:cViewPr varScale="1">
        <p:scale>
          <a:sx n="62" d="100"/>
          <a:sy n="62" d="100"/>
        </p:scale>
        <p:origin x="4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574"/>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s://devoncc.sharepoint.com/:w:/s/PublicDocs/Corporate/ERzjh_kXKiRJn82jOMFSCwkB2HUPh1ys74nRYuslhDCPQw?e=AJ72oZ" TargetMode="External"/><Relationship Id="rId1" Type="http://schemas.openxmlformats.org/officeDocument/2006/relationships/hyperlink" Target="https://www.reed.co.uk/career-advice/free-cv-template/#dataCaptureForm536720"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svg"/><Relationship Id="rId2" Type="http://schemas.openxmlformats.org/officeDocument/2006/relationships/image" Target="../media/image26.svg"/><Relationship Id="rId16" Type="http://schemas.openxmlformats.org/officeDocument/2006/relationships/image" Target="../media/image38.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svg"/><Relationship Id="rId4" Type="http://schemas.openxmlformats.org/officeDocument/2006/relationships/image" Target="../media/image28.svg"/><Relationship Id="rId9" Type="http://schemas.openxmlformats.org/officeDocument/2006/relationships/image" Target="../media/image21.png"/><Relationship Id="rId1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hyperlink" Target="https://devoncc.sharepoint.com/:w:/s/PublicDocs/Corporate/ERzjh_kXKiRJn82jOMFSCwkB2HUPh1ys74nRYuslhDCPQw?e=AJ72oZ" TargetMode="External"/><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1.png"/><Relationship Id="rId5" Type="http://schemas.openxmlformats.org/officeDocument/2006/relationships/hyperlink" Target="https://www.reed.co.uk/career-advice/free-cv-template/#dataCaptureForm536720" TargetMode="External"/><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svg"/><Relationship Id="rId2" Type="http://schemas.openxmlformats.org/officeDocument/2006/relationships/image" Target="../media/image26.svg"/><Relationship Id="rId16" Type="http://schemas.openxmlformats.org/officeDocument/2006/relationships/image" Target="../media/image38.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svg"/><Relationship Id="rId4" Type="http://schemas.openxmlformats.org/officeDocument/2006/relationships/image" Target="../media/image28.svg"/><Relationship Id="rId9" Type="http://schemas.openxmlformats.org/officeDocument/2006/relationships/image" Target="../media/image21.png"/><Relationship Id="rId1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DD62C-1E7F-463E-BFAA-695581C8A0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D7200C7-BAC0-43D5-BF5F-6A2E2FDFF01A}">
      <dgm:prSet/>
      <dgm:spPr/>
      <dgm:t>
        <a:bodyPr/>
        <a:lstStyle/>
        <a:p>
          <a:r>
            <a:rPr lang="en-GB" b="1" dirty="0">
              <a:latin typeface="Century Gothic" panose="020B0502020202020204" pitchFamily="34" charset="0"/>
            </a:rPr>
            <a:t>Education </a:t>
          </a:r>
          <a:r>
            <a:rPr lang="en-GB" dirty="0">
              <a:latin typeface="Century Gothic" panose="020B0502020202020204" pitchFamily="34" charset="0"/>
            </a:rPr>
            <a:t>– List the courses, schools, colleges, or universities you have attended. For example, if you are studying ESOL Level 1, 2, or 3 courses, Functional Skills Level 1 or 2 courses, Maths, or Science qualifications, include them in this section.</a:t>
          </a:r>
          <a:endParaRPr lang="en-US" dirty="0">
            <a:latin typeface="Century Gothic" panose="020B0502020202020204" pitchFamily="34" charset="0"/>
          </a:endParaRPr>
        </a:p>
      </dgm:t>
    </dgm:pt>
    <dgm:pt modelId="{7B74DA1C-B9CB-41BC-9576-0DE72D451471}" type="parTrans" cxnId="{C36A1E7F-0E48-4FC9-B2EB-A3F0DC3618CB}">
      <dgm:prSet/>
      <dgm:spPr/>
      <dgm:t>
        <a:bodyPr/>
        <a:lstStyle/>
        <a:p>
          <a:endParaRPr lang="en-US"/>
        </a:p>
      </dgm:t>
    </dgm:pt>
    <dgm:pt modelId="{867CD1B7-4C4B-4F38-B724-18C01BB21DFB}" type="sibTrans" cxnId="{C36A1E7F-0E48-4FC9-B2EB-A3F0DC3618CB}">
      <dgm:prSet/>
      <dgm:spPr/>
      <dgm:t>
        <a:bodyPr/>
        <a:lstStyle/>
        <a:p>
          <a:endParaRPr lang="en-US"/>
        </a:p>
      </dgm:t>
    </dgm:pt>
    <dgm:pt modelId="{3C6E16D9-70C5-417C-B38C-49D7CEAF3C1B}">
      <dgm:prSet/>
      <dgm:spPr/>
      <dgm:t>
        <a:bodyPr/>
        <a:lstStyle/>
        <a:p>
          <a:r>
            <a:rPr lang="en-GB" b="1" dirty="0">
              <a:latin typeface="Century Gothic" panose="020B0502020202020204" pitchFamily="34" charset="0"/>
            </a:rPr>
            <a:t>Spare Time Activities (Hobbies and Interests) (Optional) </a:t>
          </a:r>
          <a:r>
            <a:rPr lang="en-GB" dirty="0">
              <a:latin typeface="Century Gothic" panose="020B0502020202020204" pitchFamily="34" charset="0"/>
            </a:rPr>
            <a:t>– You can write about your hobbies if they are related to the job. For example: I enjoy beading, and I want to work as a beading teacher.</a:t>
          </a:r>
          <a:endParaRPr lang="en-US" dirty="0">
            <a:latin typeface="Century Gothic" panose="020B0502020202020204" pitchFamily="34" charset="0"/>
          </a:endParaRPr>
        </a:p>
      </dgm:t>
    </dgm:pt>
    <dgm:pt modelId="{DA8BFDEE-3B84-4DF1-97BC-A65661B77366}" type="parTrans" cxnId="{D7718BA7-8610-41E4-8B67-B9205302EE38}">
      <dgm:prSet/>
      <dgm:spPr/>
      <dgm:t>
        <a:bodyPr/>
        <a:lstStyle/>
        <a:p>
          <a:endParaRPr lang="en-US"/>
        </a:p>
      </dgm:t>
    </dgm:pt>
    <dgm:pt modelId="{9CF6345E-7E4A-4DC5-8663-404F9140F5FE}" type="sibTrans" cxnId="{D7718BA7-8610-41E4-8B67-B9205302EE38}">
      <dgm:prSet/>
      <dgm:spPr/>
      <dgm:t>
        <a:bodyPr/>
        <a:lstStyle/>
        <a:p>
          <a:endParaRPr lang="en-US"/>
        </a:p>
      </dgm:t>
    </dgm:pt>
    <dgm:pt modelId="{B5EA13EF-1D20-4EBA-923B-9E6A1EB94059}">
      <dgm:prSet/>
      <dgm:spPr/>
      <dgm:t>
        <a:bodyPr/>
        <a:lstStyle/>
        <a:p>
          <a:r>
            <a:rPr lang="en-GB" b="1" dirty="0">
              <a:latin typeface="Century Gothic" panose="020B0502020202020204" pitchFamily="34" charset="0"/>
            </a:rPr>
            <a:t>References </a:t>
          </a:r>
          <a:r>
            <a:rPr lang="en-GB" dirty="0">
              <a:latin typeface="Century Gothic" panose="020B0502020202020204" pitchFamily="34" charset="0"/>
            </a:rPr>
            <a:t>– A letter or email from your recent or past employer saying you are a good worker. For example, they can write that you work hard and do your job well. – contact details of…</a:t>
          </a:r>
          <a:endParaRPr lang="en-US" dirty="0">
            <a:latin typeface="Century Gothic" panose="020B0502020202020204" pitchFamily="34" charset="0"/>
          </a:endParaRPr>
        </a:p>
      </dgm:t>
    </dgm:pt>
    <dgm:pt modelId="{D55170AC-A3E1-449E-BDFE-B3F8EB531D13}" type="parTrans" cxnId="{4CBF6F29-47BA-4EDD-8B9F-C4FC698C4A9F}">
      <dgm:prSet/>
      <dgm:spPr/>
      <dgm:t>
        <a:bodyPr/>
        <a:lstStyle/>
        <a:p>
          <a:endParaRPr lang="en-US"/>
        </a:p>
      </dgm:t>
    </dgm:pt>
    <dgm:pt modelId="{5EC28BF4-9F22-422E-924C-18819DEB9766}" type="sibTrans" cxnId="{4CBF6F29-47BA-4EDD-8B9F-C4FC698C4A9F}">
      <dgm:prSet/>
      <dgm:spPr/>
      <dgm:t>
        <a:bodyPr/>
        <a:lstStyle/>
        <a:p>
          <a:endParaRPr lang="en-US"/>
        </a:p>
      </dgm:t>
    </dgm:pt>
    <dgm:pt modelId="{3CF8E7C0-3A9F-4C82-AA61-A32E84D57471}">
      <dgm:prSet/>
      <dgm:spPr/>
      <dgm:t>
        <a:bodyPr/>
        <a:lstStyle/>
        <a:p>
          <a:r>
            <a:rPr lang="en-GB" b="1" dirty="0">
              <a:latin typeface="Century Gothic" panose="020B0502020202020204" pitchFamily="34" charset="0"/>
            </a:rPr>
            <a:t>Employment History – A list of your past jobs (starting with the most recent). Include:</a:t>
          </a:r>
          <a:endParaRPr lang="en-US" dirty="0">
            <a:latin typeface="Century Gothic" panose="020B0502020202020204" pitchFamily="34" charset="0"/>
          </a:endParaRPr>
        </a:p>
      </dgm:t>
    </dgm:pt>
    <dgm:pt modelId="{466C70D4-9EC6-4C53-B0CE-CFC6819644D8}" type="sibTrans" cxnId="{EA920463-49E9-4293-9B96-E62B037C9EB5}">
      <dgm:prSet/>
      <dgm:spPr/>
      <dgm:t>
        <a:bodyPr/>
        <a:lstStyle/>
        <a:p>
          <a:endParaRPr lang="en-US"/>
        </a:p>
      </dgm:t>
    </dgm:pt>
    <dgm:pt modelId="{F1B0FF9E-7DD5-4687-8C0D-4805E7679440}" type="parTrans" cxnId="{EA920463-49E9-4293-9B96-E62B037C9EB5}">
      <dgm:prSet/>
      <dgm:spPr/>
      <dgm:t>
        <a:bodyPr/>
        <a:lstStyle/>
        <a:p>
          <a:endParaRPr lang="en-US"/>
        </a:p>
      </dgm:t>
    </dgm:pt>
    <dgm:pt modelId="{C5432A9E-0325-4C60-A7D0-5005424F93DA}">
      <dgm:prSet/>
      <dgm:spPr/>
      <dgm:t>
        <a:bodyPr/>
        <a:lstStyle/>
        <a:p>
          <a:r>
            <a:rPr lang="en-GB" dirty="0">
              <a:latin typeface="Century Gothic" panose="020B0502020202020204" pitchFamily="34" charset="0"/>
            </a:rPr>
            <a:t>Job Title</a:t>
          </a:r>
          <a:endParaRPr lang="en-US" dirty="0">
            <a:latin typeface="Century Gothic" panose="020B0502020202020204" pitchFamily="34" charset="0"/>
          </a:endParaRPr>
        </a:p>
      </dgm:t>
    </dgm:pt>
    <dgm:pt modelId="{AA53DD2B-E3B5-44ED-A796-3B7F2B5D7163}" type="sibTrans" cxnId="{1E4CBCEB-7F9B-4DDF-8B75-A7B3A29E5ACE}">
      <dgm:prSet/>
      <dgm:spPr/>
      <dgm:t>
        <a:bodyPr/>
        <a:lstStyle/>
        <a:p>
          <a:endParaRPr lang="en-US"/>
        </a:p>
      </dgm:t>
    </dgm:pt>
    <dgm:pt modelId="{FF594798-9012-4E6B-92D2-F1599CA8C59A}" type="parTrans" cxnId="{1E4CBCEB-7F9B-4DDF-8B75-A7B3A29E5ACE}">
      <dgm:prSet/>
      <dgm:spPr/>
      <dgm:t>
        <a:bodyPr/>
        <a:lstStyle/>
        <a:p>
          <a:endParaRPr lang="en-US"/>
        </a:p>
      </dgm:t>
    </dgm:pt>
    <dgm:pt modelId="{F3DA6176-9BEC-41FD-92F7-2DB62237BF4E}">
      <dgm:prSet/>
      <dgm:spPr/>
      <dgm:t>
        <a:bodyPr/>
        <a:lstStyle/>
        <a:p>
          <a:r>
            <a:rPr lang="en-GB" dirty="0">
              <a:latin typeface="Century Gothic" panose="020B0502020202020204" pitchFamily="34" charset="0"/>
            </a:rPr>
            <a:t>Company Name and Address</a:t>
          </a:r>
          <a:endParaRPr lang="en-US" dirty="0">
            <a:latin typeface="Century Gothic" panose="020B0502020202020204" pitchFamily="34" charset="0"/>
          </a:endParaRPr>
        </a:p>
      </dgm:t>
    </dgm:pt>
    <dgm:pt modelId="{A9A33212-112F-4456-BACE-C3319C81C789}" type="sibTrans" cxnId="{BE4819E5-DFEA-4DD4-85DC-5A1D2AC26A1B}">
      <dgm:prSet/>
      <dgm:spPr/>
      <dgm:t>
        <a:bodyPr/>
        <a:lstStyle/>
        <a:p>
          <a:endParaRPr lang="en-US"/>
        </a:p>
      </dgm:t>
    </dgm:pt>
    <dgm:pt modelId="{409B4E5B-30E3-4377-BE22-743E5129BAE3}" type="parTrans" cxnId="{BE4819E5-DFEA-4DD4-85DC-5A1D2AC26A1B}">
      <dgm:prSet/>
      <dgm:spPr/>
      <dgm:t>
        <a:bodyPr/>
        <a:lstStyle/>
        <a:p>
          <a:endParaRPr lang="en-US"/>
        </a:p>
      </dgm:t>
    </dgm:pt>
    <dgm:pt modelId="{396222E1-3118-4760-BC8A-AE361415DEC1}">
      <dgm:prSet/>
      <dgm:spPr/>
      <dgm:t>
        <a:bodyPr/>
        <a:lstStyle/>
        <a:p>
          <a:r>
            <a:rPr lang="en-GB" dirty="0">
              <a:latin typeface="Century Gothic" panose="020B0502020202020204" pitchFamily="34" charset="0"/>
            </a:rPr>
            <a:t>Dates Worked</a:t>
          </a:r>
          <a:endParaRPr lang="en-US" dirty="0">
            <a:latin typeface="Century Gothic" panose="020B0502020202020204" pitchFamily="34" charset="0"/>
          </a:endParaRPr>
        </a:p>
      </dgm:t>
    </dgm:pt>
    <dgm:pt modelId="{FA9A3DE5-BCDE-484B-8828-1195EA8EC544}" type="sibTrans" cxnId="{A3DFF606-EDED-4431-AAE5-8AC077454CB3}">
      <dgm:prSet/>
      <dgm:spPr/>
      <dgm:t>
        <a:bodyPr/>
        <a:lstStyle/>
        <a:p>
          <a:endParaRPr lang="en-US"/>
        </a:p>
      </dgm:t>
    </dgm:pt>
    <dgm:pt modelId="{A28F56DA-60D6-44EF-BD24-83A529BAFABB}" type="parTrans" cxnId="{A3DFF606-EDED-4431-AAE5-8AC077454CB3}">
      <dgm:prSet/>
      <dgm:spPr/>
      <dgm:t>
        <a:bodyPr/>
        <a:lstStyle/>
        <a:p>
          <a:endParaRPr lang="en-US"/>
        </a:p>
      </dgm:t>
    </dgm:pt>
    <dgm:pt modelId="{5C2F665A-7E86-4057-85B2-A7BADCCE5547}">
      <dgm:prSet/>
      <dgm:spPr/>
      <dgm:t>
        <a:bodyPr/>
        <a:lstStyle/>
        <a:p>
          <a:r>
            <a:rPr lang="en-GB" dirty="0">
              <a:latin typeface="Century Gothic" panose="020B0502020202020204" pitchFamily="34" charset="0"/>
            </a:rPr>
            <a:t>Short description of your job role and duties</a:t>
          </a:r>
          <a:endParaRPr lang="en-US" dirty="0">
            <a:latin typeface="Century Gothic" panose="020B0502020202020204" pitchFamily="34" charset="0"/>
          </a:endParaRPr>
        </a:p>
      </dgm:t>
    </dgm:pt>
    <dgm:pt modelId="{1E332251-78AA-4E95-A680-1E7452106069}" type="sibTrans" cxnId="{73E72BD7-50F9-441F-8FC6-F1A666CC566C}">
      <dgm:prSet/>
      <dgm:spPr/>
      <dgm:t>
        <a:bodyPr/>
        <a:lstStyle/>
        <a:p>
          <a:endParaRPr lang="en-US"/>
        </a:p>
      </dgm:t>
    </dgm:pt>
    <dgm:pt modelId="{64CB7D90-1018-480B-9484-FF0252F24EE7}" type="parTrans" cxnId="{73E72BD7-50F9-441F-8FC6-F1A666CC566C}">
      <dgm:prSet/>
      <dgm:spPr/>
      <dgm:t>
        <a:bodyPr/>
        <a:lstStyle/>
        <a:p>
          <a:endParaRPr lang="en-US"/>
        </a:p>
      </dgm:t>
    </dgm:pt>
    <dgm:pt modelId="{A9E85DD8-B21C-406D-9411-2F53DE958D97}">
      <dgm:prSet/>
      <dgm:spPr/>
      <dgm:t>
        <a:bodyPr/>
        <a:lstStyle/>
        <a:p>
          <a:r>
            <a:rPr lang="en-GB" b="1" dirty="0">
              <a:latin typeface="Century Gothic" panose="020B0502020202020204" pitchFamily="34" charset="0"/>
            </a:rPr>
            <a:t>Qualifications and Training </a:t>
          </a:r>
          <a:r>
            <a:rPr lang="en-GB" dirty="0">
              <a:latin typeface="Century Gothic" panose="020B0502020202020204" pitchFamily="34" charset="0"/>
            </a:rPr>
            <a:t>– Any certificates, courses, or training that relate to the job.</a:t>
          </a:r>
          <a:endParaRPr lang="en-US" dirty="0">
            <a:latin typeface="Century Gothic" panose="020B0502020202020204" pitchFamily="34" charset="0"/>
          </a:endParaRPr>
        </a:p>
      </dgm:t>
    </dgm:pt>
    <dgm:pt modelId="{1F4180B6-DC51-4CB5-844E-CF756740DD86}" type="sibTrans" cxnId="{F23F701C-2440-4EDD-B5FF-5118F58B1E4E}">
      <dgm:prSet/>
      <dgm:spPr/>
      <dgm:t>
        <a:bodyPr/>
        <a:lstStyle/>
        <a:p>
          <a:endParaRPr lang="en-US"/>
        </a:p>
      </dgm:t>
    </dgm:pt>
    <dgm:pt modelId="{827C9325-D2D4-46D1-908B-00148235DE57}" type="parTrans" cxnId="{F23F701C-2440-4EDD-B5FF-5118F58B1E4E}">
      <dgm:prSet/>
      <dgm:spPr/>
      <dgm:t>
        <a:bodyPr/>
        <a:lstStyle/>
        <a:p>
          <a:endParaRPr lang="en-US"/>
        </a:p>
      </dgm:t>
    </dgm:pt>
    <dgm:pt modelId="{6661F746-EB14-4ED9-A539-AE5D05037074}" type="pres">
      <dgm:prSet presAssocID="{001DD62C-1E7F-463E-BFAA-695581C8A0E4}" presName="root" presStyleCnt="0">
        <dgm:presLayoutVars>
          <dgm:dir/>
          <dgm:resizeHandles val="exact"/>
        </dgm:presLayoutVars>
      </dgm:prSet>
      <dgm:spPr/>
    </dgm:pt>
    <dgm:pt modelId="{FA36771F-D3E4-429C-A4C6-AE75704CB2AF}" type="pres">
      <dgm:prSet presAssocID="{3CF8E7C0-3A9F-4C82-AA61-A32E84D57471}" presName="compNode" presStyleCnt="0"/>
      <dgm:spPr/>
    </dgm:pt>
    <dgm:pt modelId="{735E1FF6-1C6E-455F-8BEC-F06B3D2E06AC}" type="pres">
      <dgm:prSet presAssocID="{3CF8E7C0-3A9F-4C82-AA61-A32E84D57471}" presName="bgRect" presStyleLbl="bgShp" presStyleIdx="0" presStyleCnt="5"/>
      <dgm:spPr/>
    </dgm:pt>
    <dgm:pt modelId="{7ECFE80C-77E3-4C54-900B-B869F92F2433}" type="pres">
      <dgm:prSet presAssocID="{3CF8E7C0-3A9F-4C82-AA61-A32E84D5747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2F287588-E3F9-49F5-A0A5-8C5DCD858721}" type="pres">
      <dgm:prSet presAssocID="{3CF8E7C0-3A9F-4C82-AA61-A32E84D57471}" presName="spaceRect" presStyleCnt="0"/>
      <dgm:spPr/>
    </dgm:pt>
    <dgm:pt modelId="{40EF1BC6-6D31-49C4-ABC2-F2CCAF50118E}" type="pres">
      <dgm:prSet presAssocID="{3CF8E7C0-3A9F-4C82-AA61-A32E84D57471}" presName="parTx" presStyleLbl="revTx" presStyleIdx="0" presStyleCnt="6">
        <dgm:presLayoutVars>
          <dgm:chMax val="0"/>
          <dgm:chPref val="0"/>
        </dgm:presLayoutVars>
      </dgm:prSet>
      <dgm:spPr/>
    </dgm:pt>
    <dgm:pt modelId="{EE6B2E51-A737-474A-ACCD-4E0ABA281774}" type="pres">
      <dgm:prSet presAssocID="{3CF8E7C0-3A9F-4C82-AA61-A32E84D57471}" presName="desTx" presStyleLbl="revTx" presStyleIdx="1" presStyleCnt="6" custScaleX="123501" custLinFactNeighborX="2525" custLinFactNeighborY="9296">
        <dgm:presLayoutVars/>
      </dgm:prSet>
      <dgm:spPr/>
    </dgm:pt>
    <dgm:pt modelId="{6B6400B5-42C6-46A0-BDB5-1E08542BD6D8}" type="pres">
      <dgm:prSet presAssocID="{466C70D4-9EC6-4C53-B0CE-CFC6819644D8}" presName="sibTrans" presStyleCnt="0"/>
      <dgm:spPr/>
    </dgm:pt>
    <dgm:pt modelId="{43C64FA0-7709-4A4E-B341-3A96E0C5E47E}" type="pres">
      <dgm:prSet presAssocID="{A9E85DD8-B21C-406D-9411-2F53DE958D97}" presName="compNode" presStyleCnt="0"/>
      <dgm:spPr/>
    </dgm:pt>
    <dgm:pt modelId="{95FAC1BD-04CA-482F-B2FC-5568BEABB4BF}" type="pres">
      <dgm:prSet presAssocID="{A9E85DD8-B21C-406D-9411-2F53DE958D97}" presName="bgRect" presStyleLbl="bgShp" presStyleIdx="1" presStyleCnt="5"/>
      <dgm:spPr/>
    </dgm:pt>
    <dgm:pt modelId="{B5D9C4B7-71DA-4ACD-849B-BB1EAD19BEAD}" type="pres">
      <dgm:prSet presAssocID="{A9E85DD8-B21C-406D-9411-2F53DE958D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C00A6935-823C-4E2A-B4B9-C24F77253912}" type="pres">
      <dgm:prSet presAssocID="{A9E85DD8-B21C-406D-9411-2F53DE958D97}" presName="spaceRect" presStyleCnt="0"/>
      <dgm:spPr/>
    </dgm:pt>
    <dgm:pt modelId="{8F316CCF-D708-4EAE-80D5-7B527A3BE403}" type="pres">
      <dgm:prSet presAssocID="{A9E85DD8-B21C-406D-9411-2F53DE958D97}" presName="parTx" presStyleLbl="revTx" presStyleIdx="2" presStyleCnt="6">
        <dgm:presLayoutVars>
          <dgm:chMax val="0"/>
          <dgm:chPref val="0"/>
        </dgm:presLayoutVars>
      </dgm:prSet>
      <dgm:spPr/>
    </dgm:pt>
    <dgm:pt modelId="{D636B4CC-CF33-493E-B391-404EDDB36A13}" type="pres">
      <dgm:prSet presAssocID="{1F4180B6-DC51-4CB5-844E-CF756740DD86}" presName="sibTrans" presStyleCnt="0"/>
      <dgm:spPr/>
    </dgm:pt>
    <dgm:pt modelId="{5304D0FC-7AD6-403F-A27A-E7F80E353CC3}" type="pres">
      <dgm:prSet presAssocID="{3D7200C7-BAC0-43D5-BF5F-6A2E2FDFF01A}" presName="compNode" presStyleCnt="0"/>
      <dgm:spPr/>
    </dgm:pt>
    <dgm:pt modelId="{78DAD6C1-F5F5-4D9F-9C6C-67B0B4D2F9A3}" type="pres">
      <dgm:prSet presAssocID="{3D7200C7-BAC0-43D5-BF5F-6A2E2FDFF01A}" presName="bgRect" presStyleLbl="bgShp" presStyleIdx="2" presStyleCnt="5"/>
      <dgm:spPr/>
    </dgm:pt>
    <dgm:pt modelId="{664603F6-7D7E-408E-A450-D0518FEB08A8}" type="pres">
      <dgm:prSet presAssocID="{3D7200C7-BAC0-43D5-BF5F-6A2E2FDFF01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F83A86D6-5A49-41F5-AA9B-31AECD37A9FC}" type="pres">
      <dgm:prSet presAssocID="{3D7200C7-BAC0-43D5-BF5F-6A2E2FDFF01A}" presName="spaceRect" presStyleCnt="0"/>
      <dgm:spPr/>
    </dgm:pt>
    <dgm:pt modelId="{ABC2A1D0-3AA0-4A06-9670-09B950CCB466}" type="pres">
      <dgm:prSet presAssocID="{3D7200C7-BAC0-43D5-BF5F-6A2E2FDFF01A}" presName="parTx" presStyleLbl="revTx" presStyleIdx="3" presStyleCnt="6">
        <dgm:presLayoutVars>
          <dgm:chMax val="0"/>
          <dgm:chPref val="0"/>
        </dgm:presLayoutVars>
      </dgm:prSet>
      <dgm:spPr/>
    </dgm:pt>
    <dgm:pt modelId="{3B25BDA1-DF3A-47A4-98BE-006553631119}" type="pres">
      <dgm:prSet presAssocID="{867CD1B7-4C4B-4F38-B724-18C01BB21DFB}" presName="sibTrans" presStyleCnt="0"/>
      <dgm:spPr/>
    </dgm:pt>
    <dgm:pt modelId="{9FA82B86-8005-4B29-8F03-88C87367F936}" type="pres">
      <dgm:prSet presAssocID="{3C6E16D9-70C5-417C-B38C-49D7CEAF3C1B}" presName="compNode" presStyleCnt="0"/>
      <dgm:spPr/>
    </dgm:pt>
    <dgm:pt modelId="{8887B47A-9266-409B-8A18-67067D9044EA}" type="pres">
      <dgm:prSet presAssocID="{3C6E16D9-70C5-417C-B38C-49D7CEAF3C1B}" presName="bgRect" presStyleLbl="bgShp" presStyleIdx="3" presStyleCnt="5"/>
      <dgm:spPr/>
    </dgm:pt>
    <dgm:pt modelId="{5B6407AD-7A8C-49E2-8D69-CC595659BFA7}" type="pres">
      <dgm:prSet presAssocID="{3C6E16D9-70C5-417C-B38C-49D7CEAF3C1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all paint brush"/>
        </a:ext>
      </dgm:extLst>
    </dgm:pt>
    <dgm:pt modelId="{DB225B55-7B7F-4DF0-92DB-8A87415DEBF0}" type="pres">
      <dgm:prSet presAssocID="{3C6E16D9-70C5-417C-B38C-49D7CEAF3C1B}" presName="spaceRect" presStyleCnt="0"/>
      <dgm:spPr/>
    </dgm:pt>
    <dgm:pt modelId="{7C1CF99E-2BD8-452A-9641-A35FBEB1C190}" type="pres">
      <dgm:prSet presAssocID="{3C6E16D9-70C5-417C-B38C-49D7CEAF3C1B}" presName="parTx" presStyleLbl="revTx" presStyleIdx="4" presStyleCnt="6">
        <dgm:presLayoutVars>
          <dgm:chMax val="0"/>
          <dgm:chPref val="0"/>
        </dgm:presLayoutVars>
      </dgm:prSet>
      <dgm:spPr/>
    </dgm:pt>
    <dgm:pt modelId="{ECF31B88-23FF-421D-A211-036C9E58E002}" type="pres">
      <dgm:prSet presAssocID="{9CF6345E-7E4A-4DC5-8663-404F9140F5FE}" presName="sibTrans" presStyleCnt="0"/>
      <dgm:spPr/>
    </dgm:pt>
    <dgm:pt modelId="{9FC04309-50D6-45CB-8E5B-E4718320859B}" type="pres">
      <dgm:prSet presAssocID="{B5EA13EF-1D20-4EBA-923B-9E6A1EB94059}" presName="compNode" presStyleCnt="0"/>
      <dgm:spPr/>
    </dgm:pt>
    <dgm:pt modelId="{48B85F3B-FE87-416E-98D2-2CDF3115905C}" type="pres">
      <dgm:prSet presAssocID="{B5EA13EF-1D20-4EBA-923B-9E6A1EB94059}" presName="bgRect" presStyleLbl="bgShp" presStyleIdx="4" presStyleCnt="5"/>
      <dgm:spPr/>
    </dgm:pt>
    <dgm:pt modelId="{F667313C-F7E6-479B-A2A3-FE12B2478A94}" type="pres">
      <dgm:prSet presAssocID="{B5EA13EF-1D20-4EBA-923B-9E6A1EB9405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nvelope"/>
        </a:ext>
      </dgm:extLst>
    </dgm:pt>
    <dgm:pt modelId="{359D6A60-8BD7-47BF-8E17-074FB9EFEE6D}" type="pres">
      <dgm:prSet presAssocID="{B5EA13EF-1D20-4EBA-923B-9E6A1EB94059}" presName="spaceRect" presStyleCnt="0"/>
      <dgm:spPr/>
    </dgm:pt>
    <dgm:pt modelId="{604F05FB-74EC-4827-9076-FAABB16DCF8C}" type="pres">
      <dgm:prSet presAssocID="{B5EA13EF-1D20-4EBA-923B-9E6A1EB94059}" presName="parTx" presStyleLbl="revTx" presStyleIdx="5" presStyleCnt="6">
        <dgm:presLayoutVars>
          <dgm:chMax val="0"/>
          <dgm:chPref val="0"/>
        </dgm:presLayoutVars>
      </dgm:prSet>
      <dgm:spPr/>
    </dgm:pt>
  </dgm:ptLst>
  <dgm:cxnLst>
    <dgm:cxn modelId="{A3DFF606-EDED-4431-AAE5-8AC077454CB3}" srcId="{3CF8E7C0-3A9F-4C82-AA61-A32E84D57471}" destId="{396222E1-3118-4760-BC8A-AE361415DEC1}" srcOrd="2" destOrd="0" parTransId="{A28F56DA-60D6-44EF-BD24-83A529BAFABB}" sibTransId="{FA9A3DE5-BCDE-484B-8828-1195EA8EC544}"/>
    <dgm:cxn modelId="{EC98D31A-555C-4AED-8A06-0C5EF30085D3}" type="presOf" srcId="{3D7200C7-BAC0-43D5-BF5F-6A2E2FDFF01A}" destId="{ABC2A1D0-3AA0-4A06-9670-09B950CCB466}" srcOrd="0" destOrd="0" presId="urn:microsoft.com/office/officeart/2018/2/layout/IconVerticalSolidList"/>
    <dgm:cxn modelId="{F23F701C-2440-4EDD-B5FF-5118F58B1E4E}" srcId="{001DD62C-1E7F-463E-BFAA-695581C8A0E4}" destId="{A9E85DD8-B21C-406D-9411-2F53DE958D97}" srcOrd="1" destOrd="0" parTransId="{827C9325-D2D4-46D1-908B-00148235DE57}" sibTransId="{1F4180B6-DC51-4CB5-844E-CF756740DD86}"/>
    <dgm:cxn modelId="{4CBF6F29-47BA-4EDD-8B9F-C4FC698C4A9F}" srcId="{001DD62C-1E7F-463E-BFAA-695581C8A0E4}" destId="{B5EA13EF-1D20-4EBA-923B-9E6A1EB94059}" srcOrd="4" destOrd="0" parTransId="{D55170AC-A3E1-449E-BDFE-B3F8EB531D13}" sibTransId="{5EC28BF4-9F22-422E-924C-18819DEB9766}"/>
    <dgm:cxn modelId="{F6A5E83E-A5B5-4F87-817D-A4ABF3F2DB3B}" type="presOf" srcId="{396222E1-3118-4760-BC8A-AE361415DEC1}" destId="{EE6B2E51-A737-474A-ACCD-4E0ABA281774}" srcOrd="0" destOrd="2" presId="urn:microsoft.com/office/officeart/2018/2/layout/IconVerticalSolidList"/>
    <dgm:cxn modelId="{2CCD915E-40F0-458D-88DA-687430D023AF}" type="presOf" srcId="{A9E85DD8-B21C-406D-9411-2F53DE958D97}" destId="{8F316CCF-D708-4EAE-80D5-7B527A3BE403}" srcOrd="0" destOrd="0" presId="urn:microsoft.com/office/officeart/2018/2/layout/IconVerticalSolidList"/>
    <dgm:cxn modelId="{C70A7262-37E7-4859-866E-DBE76316C6B9}" type="presOf" srcId="{F3DA6176-9BEC-41FD-92F7-2DB62237BF4E}" destId="{EE6B2E51-A737-474A-ACCD-4E0ABA281774}" srcOrd="0" destOrd="1" presId="urn:microsoft.com/office/officeart/2018/2/layout/IconVerticalSolidList"/>
    <dgm:cxn modelId="{EA920463-49E9-4293-9B96-E62B037C9EB5}" srcId="{001DD62C-1E7F-463E-BFAA-695581C8A0E4}" destId="{3CF8E7C0-3A9F-4C82-AA61-A32E84D57471}" srcOrd="0" destOrd="0" parTransId="{F1B0FF9E-7DD5-4687-8C0D-4805E7679440}" sibTransId="{466C70D4-9EC6-4C53-B0CE-CFC6819644D8}"/>
    <dgm:cxn modelId="{FF36CA70-E69B-4D33-8307-8C411C945C1D}" type="presOf" srcId="{5C2F665A-7E86-4057-85B2-A7BADCCE5547}" destId="{EE6B2E51-A737-474A-ACCD-4E0ABA281774}" srcOrd="0" destOrd="3" presId="urn:microsoft.com/office/officeart/2018/2/layout/IconVerticalSolidList"/>
    <dgm:cxn modelId="{50619758-8356-47BC-9170-787CA4767045}" type="presOf" srcId="{B5EA13EF-1D20-4EBA-923B-9E6A1EB94059}" destId="{604F05FB-74EC-4827-9076-FAABB16DCF8C}" srcOrd="0" destOrd="0" presId="urn:microsoft.com/office/officeart/2018/2/layout/IconVerticalSolidList"/>
    <dgm:cxn modelId="{C36A1E7F-0E48-4FC9-B2EB-A3F0DC3618CB}" srcId="{001DD62C-1E7F-463E-BFAA-695581C8A0E4}" destId="{3D7200C7-BAC0-43D5-BF5F-6A2E2FDFF01A}" srcOrd="2" destOrd="0" parTransId="{7B74DA1C-B9CB-41BC-9576-0DE72D451471}" sibTransId="{867CD1B7-4C4B-4F38-B724-18C01BB21DFB}"/>
    <dgm:cxn modelId="{6C35E8A0-4B00-43BD-A9DE-DB9B0B9ABE0A}" type="presOf" srcId="{3C6E16D9-70C5-417C-B38C-49D7CEAF3C1B}" destId="{7C1CF99E-2BD8-452A-9641-A35FBEB1C190}" srcOrd="0" destOrd="0" presId="urn:microsoft.com/office/officeart/2018/2/layout/IconVerticalSolidList"/>
    <dgm:cxn modelId="{D7718BA7-8610-41E4-8B67-B9205302EE38}" srcId="{001DD62C-1E7F-463E-BFAA-695581C8A0E4}" destId="{3C6E16D9-70C5-417C-B38C-49D7CEAF3C1B}" srcOrd="3" destOrd="0" parTransId="{DA8BFDEE-3B84-4DF1-97BC-A65661B77366}" sibTransId="{9CF6345E-7E4A-4DC5-8663-404F9140F5FE}"/>
    <dgm:cxn modelId="{0A9866B1-7A30-4BE0-980F-697A8858F5D0}" type="presOf" srcId="{C5432A9E-0325-4C60-A7D0-5005424F93DA}" destId="{EE6B2E51-A737-474A-ACCD-4E0ABA281774}" srcOrd="0" destOrd="0" presId="urn:microsoft.com/office/officeart/2018/2/layout/IconVerticalSolidList"/>
    <dgm:cxn modelId="{98CC9ECE-6110-4BBF-B60E-A39ED12F62B0}" type="presOf" srcId="{3CF8E7C0-3A9F-4C82-AA61-A32E84D57471}" destId="{40EF1BC6-6D31-49C4-ABC2-F2CCAF50118E}" srcOrd="0" destOrd="0" presId="urn:microsoft.com/office/officeart/2018/2/layout/IconVerticalSolidList"/>
    <dgm:cxn modelId="{73E72BD7-50F9-441F-8FC6-F1A666CC566C}" srcId="{3CF8E7C0-3A9F-4C82-AA61-A32E84D57471}" destId="{5C2F665A-7E86-4057-85B2-A7BADCCE5547}" srcOrd="3" destOrd="0" parTransId="{64CB7D90-1018-480B-9484-FF0252F24EE7}" sibTransId="{1E332251-78AA-4E95-A680-1E7452106069}"/>
    <dgm:cxn modelId="{BE4819E5-DFEA-4DD4-85DC-5A1D2AC26A1B}" srcId="{3CF8E7C0-3A9F-4C82-AA61-A32E84D57471}" destId="{F3DA6176-9BEC-41FD-92F7-2DB62237BF4E}" srcOrd="1" destOrd="0" parTransId="{409B4E5B-30E3-4377-BE22-743E5129BAE3}" sibTransId="{A9A33212-112F-4456-BACE-C3319C81C789}"/>
    <dgm:cxn modelId="{1DB41FE8-CCDC-4E62-ABE4-1BFC126A7C90}" type="presOf" srcId="{001DD62C-1E7F-463E-BFAA-695581C8A0E4}" destId="{6661F746-EB14-4ED9-A539-AE5D05037074}" srcOrd="0" destOrd="0" presId="urn:microsoft.com/office/officeart/2018/2/layout/IconVerticalSolidList"/>
    <dgm:cxn modelId="{1E4CBCEB-7F9B-4DDF-8B75-A7B3A29E5ACE}" srcId="{3CF8E7C0-3A9F-4C82-AA61-A32E84D57471}" destId="{C5432A9E-0325-4C60-A7D0-5005424F93DA}" srcOrd="0" destOrd="0" parTransId="{FF594798-9012-4E6B-92D2-F1599CA8C59A}" sibTransId="{AA53DD2B-E3B5-44ED-A796-3B7F2B5D7163}"/>
    <dgm:cxn modelId="{E06EE3C5-59E5-4480-BC2C-F147D717EE3E}" type="presParOf" srcId="{6661F746-EB14-4ED9-A539-AE5D05037074}" destId="{FA36771F-D3E4-429C-A4C6-AE75704CB2AF}" srcOrd="0" destOrd="0" presId="urn:microsoft.com/office/officeart/2018/2/layout/IconVerticalSolidList"/>
    <dgm:cxn modelId="{3C1E4F6A-2E81-44D2-B87C-4B7DDBC87EA9}" type="presParOf" srcId="{FA36771F-D3E4-429C-A4C6-AE75704CB2AF}" destId="{735E1FF6-1C6E-455F-8BEC-F06B3D2E06AC}" srcOrd="0" destOrd="0" presId="urn:microsoft.com/office/officeart/2018/2/layout/IconVerticalSolidList"/>
    <dgm:cxn modelId="{321E744F-7A40-4333-B1AA-68E3E7FA323A}" type="presParOf" srcId="{FA36771F-D3E4-429C-A4C6-AE75704CB2AF}" destId="{7ECFE80C-77E3-4C54-900B-B869F92F2433}" srcOrd="1" destOrd="0" presId="urn:microsoft.com/office/officeart/2018/2/layout/IconVerticalSolidList"/>
    <dgm:cxn modelId="{4960D07B-95C4-45D9-AC64-6065C30468EA}" type="presParOf" srcId="{FA36771F-D3E4-429C-A4C6-AE75704CB2AF}" destId="{2F287588-E3F9-49F5-A0A5-8C5DCD858721}" srcOrd="2" destOrd="0" presId="urn:microsoft.com/office/officeart/2018/2/layout/IconVerticalSolidList"/>
    <dgm:cxn modelId="{4E42C013-98F9-4205-B876-4189F3006950}" type="presParOf" srcId="{FA36771F-D3E4-429C-A4C6-AE75704CB2AF}" destId="{40EF1BC6-6D31-49C4-ABC2-F2CCAF50118E}" srcOrd="3" destOrd="0" presId="urn:microsoft.com/office/officeart/2018/2/layout/IconVerticalSolidList"/>
    <dgm:cxn modelId="{FD9A5507-26D1-4BEB-9F8D-C5305CEBE219}" type="presParOf" srcId="{FA36771F-D3E4-429C-A4C6-AE75704CB2AF}" destId="{EE6B2E51-A737-474A-ACCD-4E0ABA281774}" srcOrd="4" destOrd="0" presId="urn:microsoft.com/office/officeart/2018/2/layout/IconVerticalSolidList"/>
    <dgm:cxn modelId="{218B7509-A22C-4406-B64F-5DFBA9318783}" type="presParOf" srcId="{6661F746-EB14-4ED9-A539-AE5D05037074}" destId="{6B6400B5-42C6-46A0-BDB5-1E08542BD6D8}" srcOrd="1" destOrd="0" presId="urn:microsoft.com/office/officeart/2018/2/layout/IconVerticalSolidList"/>
    <dgm:cxn modelId="{04CC7055-D35D-4F0D-8ABF-057570CD5B35}" type="presParOf" srcId="{6661F746-EB14-4ED9-A539-AE5D05037074}" destId="{43C64FA0-7709-4A4E-B341-3A96E0C5E47E}" srcOrd="2" destOrd="0" presId="urn:microsoft.com/office/officeart/2018/2/layout/IconVerticalSolidList"/>
    <dgm:cxn modelId="{D4205CAE-63A6-4650-8E4C-1EAFD114CB7C}" type="presParOf" srcId="{43C64FA0-7709-4A4E-B341-3A96E0C5E47E}" destId="{95FAC1BD-04CA-482F-B2FC-5568BEABB4BF}" srcOrd="0" destOrd="0" presId="urn:microsoft.com/office/officeart/2018/2/layout/IconVerticalSolidList"/>
    <dgm:cxn modelId="{5762FC58-4E29-4134-A3A6-48613D2B803A}" type="presParOf" srcId="{43C64FA0-7709-4A4E-B341-3A96E0C5E47E}" destId="{B5D9C4B7-71DA-4ACD-849B-BB1EAD19BEAD}" srcOrd="1" destOrd="0" presId="urn:microsoft.com/office/officeart/2018/2/layout/IconVerticalSolidList"/>
    <dgm:cxn modelId="{725AB1F6-3DFB-4E7C-8F94-0A7E42E59347}" type="presParOf" srcId="{43C64FA0-7709-4A4E-B341-3A96E0C5E47E}" destId="{C00A6935-823C-4E2A-B4B9-C24F77253912}" srcOrd="2" destOrd="0" presId="urn:microsoft.com/office/officeart/2018/2/layout/IconVerticalSolidList"/>
    <dgm:cxn modelId="{74846580-71E5-405D-9B61-3DF3EDE63D58}" type="presParOf" srcId="{43C64FA0-7709-4A4E-B341-3A96E0C5E47E}" destId="{8F316CCF-D708-4EAE-80D5-7B527A3BE403}" srcOrd="3" destOrd="0" presId="urn:microsoft.com/office/officeart/2018/2/layout/IconVerticalSolidList"/>
    <dgm:cxn modelId="{2008965F-C2F6-49E7-B8EF-3DCF87EFFE34}" type="presParOf" srcId="{6661F746-EB14-4ED9-A539-AE5D05037074}" destId="{D636B4CC-CF33-493E-B391-404EDDB36A13}" srcOrd="3" destOrd="0" presId="urn:microsoft.com/office/officeart/2018/2/layout/IconVerticalSolidList"/>
    <dgm:cxn modelId="{B36AACDC-2D09-48E5-BF91-D06D39DA2435}" type="presParOf" srcId="{6661F746-EB14-4ED9-A539-AE5D05037074}" destId="{5304D0FC-7AD6-403F-A27A-E7F80E353CC3}" srcOrd="4" destOrd="0" presId="urn:microsoft.com/office/officeart/2018/2/layout/IconVerticalSolidList"/>
    <dgm:cxn modelId="{229B024F-BA19-441D-85C8-E40DEE25FF2A}" type="presParOf" srcId="{5304D0FC-7AD6-403F-A27A-E7F80E353CC3}" destId="{78DAD6C1-F5F5-4D9F-9C6C-67B0B4D2F9A3}" srcOrd="0" destOrd="0" presId="urn:microsoft.com/office/officeart/2018/2/layout/IconVerticalSolidList"/>
    <dgm:cxn modelId="{9251B2D8-EFD8-4806-96AB-47086E9E9D98}" type="presParOf" srcId="{5304D0FC-7AD6-403F-A27A-E7F80E353CC3}" destId="{664603F6-7D7E-408E-A450-D0518FEB08A8}" srcOrd="1" destOrd="0" presId="urn:microsoft.com/office/officeart/2018/2/layout/IconVerticalSolidList"/>
    <dgm:cxn modelId="{5C3ED840-7DFA-4715-93A1-B5808D8B280F}" type="presParOf" srcId="{5304D0FC-7AD6-403F-A27A-E7F80E353CC3}" destId="{F83A86D6-5A49-41F5-AA9B-31AECD37A9FC}" srcOrd="2" destOrd="0" presId="urn:microsoft.com/office/officeart/2018/2/layout/IconVerticalSolidList"/>
    <dgm:cxn modelId="{B18A0DCE-CF37-458E-BCE8-FF41B78F3224}" type="presParOf" srcId="{5304D0FC-7AD6-403F-A27A-E7F80E353CC3}" destId="{ABC2A1D0-3AA0-4A06-9670-09B950CCB466}" srcOrd="3" destOrd="0" presId="urn:microsoft.com/office/officeart/2018/2/layout/IconVerticalSolidList"/>
    <dgm:cxn modelId="{5D27D1E0-C55F-4403-8531-8136433E223D}" type="presParOf" srcId="{6661F746-EB14-4ED9-A539-AE5D05037074}" destId="{3B25BDA1-DF3A-47A4-98BE-006553631119}" srcOrd="5" destOrd="0" presId="urn:microsoft.com/office/officeart/2018/2/layout/IconVerticalSolidList"/>
    <dgm:cxn modelId="{B8621777-58C4-4953-8765-CF6F7BBE06E1}" type="presParOf" srcId="{6661F746-EB14-4ED9-A539-AE5D05037074}" destId="{9FA82B86-8005-4B29-8F03-88C87367F936}" srcOrd="6" destOrd="0" presId="urn:microsoft.com/office/officeart/2018/2/layout/IconVerticalSolidList"/>
    <dgm:cxn modelId="{65DD4472-78C9-40FD-8E33-BD5B734B9040}" type="presParOf" srcId="{9FA82B86-8005-4B29-8F03-88C87367F936}" destId="{8887B47A-9266-409B-8A18-67067D9044EA}" srcOrd="0" destOrd="0" presId="urn:microsoft.com/office/officeart/2018/2/layout/IconVerticalSolidList"/>
    <dgm:cxn modelId="{2693B73B-8FC0-48E0-A4F8-64856E3CFCCB}" type="presParOf" srcId="{9FA82B86-8005-4B29-8F03-88C87367F936}" destId="{5B6407AD-7A8C-49E2-8D69-CC595659BFA7}" srcOrd="1" destOrd="0" presId="urn:microsoft.com/office/officeart/2018/2/layout/IconVerticalSolidList"/>
    <dgm:cxn modelId="{2C09B295-FB80-4261-B678-D408E4B5BC12}" type="presParOf" srcId="{9FA82B86-8005-4B29-8F03-88C87367F936}" destId="{DB225B55-7B7F-4DF0-92DB-8A87415DEBF0}" srcOrd="2" destOrd="0" presId="urn:microsoft.com/office/officeart/2018/2/layout/IconVerticalSolidList"/>
    <dgm:cxn modelId="{822C9931-5E97-42E2-8C97-6E92324F3E67}" type="presParOf" srcId="{9FA82B86-8005-4B29-8F03-88C87367F936}" destId="{7C1CF99E-2BD8-452A-9641-A35FBEB1C190}" srcOrd="3" destOrd="0" presId="urn:microsoft.com/office/officeart/2018/2/layout/IconVerticalSolidList"/>
    <dgm:cxn modelId="{752505E4-417E-4C61-BDB2-7F6667E2E47E}" type="presParOf" srcId="{6661F746-EB14-4ED9-A539-AE5D05037074}" destId="{ECF31B88-23FF-421D-A211-036C9E58E002}" srcOrd="7" destOrd="0" presId="urn:microsoft.com/office/officeart/2018/2/layout/IconVerticalSolidList"/>
    <dgm:cxn modelId="{09D48E79-43DA-4AB4-902E-37D7E33F19DE}" type="presParOf" srcId="{6661F746-EB14-4ED9-A539-AE5D05037074}" destId="{9FC04309-50D6-45CB-8E5B-E4718320859B}" srcOrd="8" destOrd="0" presId="urn:microsoft.com/office/officeart/2018/2/layout/IconVerticalSolidList"/>
    <dgm:cxn modelId="{85AF6932-0C54-4B44-BED2-8047C26090F6}" type="presParOf" srcId="{9FC04309-50D6-45CB-8E5B-E4718320859B}" destId="{48B85F3B-FE87-416E-98D2-2CDF3115905C}" srcOrd="0" destOrd="0" presId="urn:microsoft.com/office/officeart/2018/2/layout/IconVerticalSolidList"/>
    <dgm:cxn modelId="{71811E3E-00AB-4750-9C27-469153496F7E}" type="presParOf" srcId="{9FC04309-50D6-45CB-8E5B-E4718320859B}" destId="{F667313C-F7E6-479B-A2A3-FE12B2478A94}" srcOrd="1" destOrd="0" presId="urn:microsoft.com/office/officeart/2018/2/layout/IconVerticalSolidList"/>
    <dgm:cxn modelId="{9FB2C9CB-E5CC-477C-AB60-59AF31EF9259}" type="presParOf" srcId="{9FC04309-50D6-45CB-8E5B-E4718320859B}" destId="{359D6A60-8BD7-47BF-8E17-074FB9EFEE6D}" srcOrd="2" destOrd="0" presId="urn:microsoft.com/office/officeart/2018/2/layout/IconVerticalSolidList"/>
    <dgm:cxn modelId="{B87B615D-4C68-4729-A16A-A1D3BADCF08D}" type="presParOf" srcId="{9FC04309-50D6-45CB-8E5B-E4718320859B}" destId="{604F05FB-74EC-4827-9076-FAABB16DCF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876581-5F4F-4D77-B698-3E2779084C3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5D74B8-2C9A-46A9-8E2A-A048002D0398}">
      <dgm:prSet/>
      <dgm:spPr/>
      <dgm:t>
        <a:bodyPr/>
        <a:lstStyle/>
        <a:p>
          <a:r>
            <a:rPr lang="en-GB" b="1" dirty="0">
              <a:latin typeface="Century Gothic" panose="020B0502020202020204" pitchFamily="34" charset="0"/>
            </a:rPr>
            <a:t>Example of a CV: </a:t>
          </a:r>
          <a:endParaRPr lang="en-US" dirty="0">
            <a:latin typeface="Century Gothic" panose="020B0502020202020204" pitchFamily="34" charset="0"/>
          </a:endParaRPr>
        </a:p>
      </dgm:t>
    </dgm:pt>
    <dgm:pt modelId="{69F1C69C-6449-4E50-90AE-9B9E551E0046}" type="parTrans" cxnId="{ADCCC854-F74A-4173-93D0-1EEE4D0F16B4}">
      <dgm:prSet/>
      <dgm:spPr/>
      <dgm:t>
        <a:bodyPr/>
        <a:lstStyle/>
        <a:p>
          <a:endParaRPr lang="en-US"/>
        </a:p>
      </dgm:t>
    </dgm:pt>
    <dgm:pt modelId="{6A4AF662-D89F-40DA-BBF6-9A190B15452F}" type="sibTrans" cxnId="{ADCCC854-F74A-4173-93D0-1EEE4D0F16B4}">
      <dgm:prSet/>
      <dgm:spPr/>
      <dgm:t>
        <a:bodyPr/>
        <a:lstStyle/>
        <a:p>
          <a:endParaRPr lang="en-US"/>
        </a:p>
      </dgm:t>
    </dgm:pt>
    <dgm:pt modelId="{5F6A941C-2100-4377-8814-FDCA98B92B9F}">
      <dgm:prSet/>
      <dgm:spPr/>
      <dgm:t>
        <a:bodyPr/>
        <a:lstStyle/>
        <a:p>
          <a:r>
            <a:rPr lang="en-GB" dirty="0">
              <a:latin typeface="Century Gothic" panose="020B0502020202020204" pitchFamily="34" charset="0"/>
              <a:hlinkClick xmlns:r="http://schemas.openxmlformats.org/officeDocument/2006/relationships" r:id="rId1"/>
            </a:rPr>
            <a:t>https://www.reed.co.uk/career-advice/free-cv-template/#dataCaptureForm536720</a:t>
          </a:r>
          <a:r>
            <a:rPr lang="en-GB" dirty="0">
              <a:latin typeface="Century Gothic" panose="020B0502020202020204" pitchFamily="34" charset="0"/>
            </a:rPr>
            <a:t>  </a:t>
          </a:r>
          <a:endParaRPr lang="en-US" dirty="0">
            <a:latin typeface="Century Gothic" panose="020B0502020202020204" pitchFamily="34" charset="0"/>
          </a:endParaRPr>
        </a:p>
      </dgm:t>
    </dgm:pt>
    <dgm:pt modelId="{124C816C-2090-4091-AC81-AA4CB369C2A0}" type="parTrans" cxnId="{73DD7AFA-19BE-4413-B45E-50113F74C938}">
      <dgm:prSet/>
      <dgm:spPr/>
      <dgm:t>
        <a:bodyPr/>
        <a:lstStyle/>
        <a:p>
          <a:endParaRPr lang="en-US"/>
        </a:p>
      </dgm:t>
    </dgm:pt>
    <dgm:pt modelId="{C5F0CB0D-9CF9-4E8A-AFC5-B5DDC600EEC8}" type="sibTrans" cxnId="{73DD7AFA-19BE-4413-B45E-50113F74C938}">
      <dgm:prSet/>
      <dgm:spPr/>
      <dgm:t>
        <a:bodyPr/>
        <a:lstStyle/>
        <a:p>
          <a:endParaRPr lang="en-US"/>
        </a:p>
      </dgm:t>
    </dgm:pt>
    <dgm:pt modelId="{87C8D7C0-1FCC-4045-B36E-99B85CD1D121}">
      <dgm:prSet/>
      <dgm:spPr/>
      <dgm:t>
        <a:bodyPr/>
        <a:lstStyle/>
        <a:p>
          <a:r>
            <a:rPr lang="en-GB" b="1" dirty="0">
              <a:latin typeface="Century Gothic" panose="020B0502020202020204" pitchFamily="34" charset="0"/>
            </a:rPr>
            <a:t>Here is a CV template you can use: </a:t>
          </a:r>
          <a:r>
            <a:rPr lang="en-GB" dirty="0">
              <a:latin typeface="Century Gothic" panose="020B0502020202020204" pitchFamily="34" charset="0"/>
              <a:hlinkClick xmlns:r="http://schemas.openxmlformats.org/officeDocument/2006/relationships" r:id="rId2"/>
            </a:rPr>
            <a:t>https://devoncc.sharepoint.com/:w:/s/PublicDocs/Corporate/ERzjh_kXKiRJn82jOMFSCwkB2HUPh1ys74nRYuslhDCPQw?e=AJ72oZ</a:t>
          </a:r>
          <a:r>
            <a:rPr lang="en-GB" dirty="0">
              <a:latin typeface="Century Gothic" panose="020B0502020202020204" pitchFamily="34" charset="0"/>
            </a:rPr>
            <a:t> </a:t>
          </a:r>
          <a:endParaRPr lang="en-US" dirty="0">
            <a:latin typeface="Century Gothic" panose="020B0502020202020204" pitchFamily="34" charset="0"/>
          </a:endParaRPr>
        </a:p>
      </dgm:t>
    </dgm:pt>
    <dgm:pt modelId="{93EE4E5E-EE64-4CB0-A126-4EE2D32B7BCC}" type="parTrans" cxnId="{2E2EDDE0-3A6D-498B-B06E-3137EE81D708}">
      <dgm:prSet/>
      <dgm:spPr/>
      <dgm:t>
        <a:bodyPr/>
        <a:lstStyle/>
        <a:p>
          <a:endParaRPr lang="en-US"/>
        </a:p>
      </dgm:t>
    </dgm:pt>
    <dgm:pt modelId="{5EA545F2-39AB-4514-87D9-8C853ECA3530}" type="sibTrans" cxnId="{2E2EDDE0-3A6D-498B-B06E-3137EE81D708}">
      <dgm:prSet/>
      <dgm:spPr/>
      <dgm:t>
        <a:bodyPr/>
        <a:lstStyle/>
        <a:p>
          <a:endParaRPr lang="en-US"/>
        </a:p>
      </dgm:t>
    </dgm:pt>
    <dgm:pt modelId="{58E6D140-4003-4DB1-8F99-A13AF394BF13}" type="pres">
      <dgm:prSet presAssocID="{57876581-5F4F-4D77-B698-3E2779084C35}" presName="root" presStyleCnt="0">
        <dgm:presLayoutVars>
          <dgm:dir/>
          <dgm:resizeHandles val="exact"/>
        </dgm:presLayoutVars>
      </dgm:prSet>
      <dgm:spPr/>
    </dgm:pt>
    <dgm:pt modelId="{7B63DDDC-78B8-4722-9684-99F70665E3F8}" type="pres">
      <dgm:prSet presAssocID="{7E5D74B8-2C9A-46A9-8E2A-A048002D0398}" presName="compNode" presStyleCnt="0"/>
      <dgm:spPr/>
    </dgm:pt>
    <dgm:pt modelId="{E9DB8D59-6366-40DD-A1D7-AE9579787D9A}" type="pres">
      <dgm:prSet presAssocID="{7E5D74B8-2C9A-46A9-8E2A-A048002D0398}" presName="bgRect" presStyleLbl="bgShp" presStyleIdx="0" presStyleCnt="3"/>
      <dgm:spPr/>
    </dgm:pt>
    <dgm:pt modelId="{77613929-AA14-4AFD-8254-2A11C0B4BB03}" type="pres">
      <dgm:prSet presAssocID="{7E5D74B8-2C9A-46A9-8E2A-A048002D0398}"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E4DB4C7-843C-4E8B-9D14-2D0874EA3FB4}" type="pres">
      <dgm:prSet presAssocID="{7E5D74B8-2C9A-46A9-8E2A-A048002D0398}" presName="spaceRect" presStyleCnt="0"/>
      <dgm:spPr/>
    </dgm:pt>
    <dgm:pt modelId="{0B714DD3-6DF7-499F-9DA3-538916EEE728}" type="pres">
      <dgm:prSet presAssocID="{7E5D74B8-2C9A-46A9-8E2A-A048002D0398}" presName="parTx" presStyleLbl="revTx" presStyleIdx="0" presStyleCnt="3">
        <dgm:presLayoutVars>
          <dgm:chMax val="0"/>
          <dgm:chPref val="0"/>
        </dgm:presLayoutVars>
      </dgm:prSet>
      <dgm:spPr/>
    </dgm:pt>
    <dgm:pt modelId="{5723E642-97F9-46B2-AE60-1A17E150D439}" type="pres">
      <dgm:prSet presAssocID="{6A4AF662-D89F-40DA-BBF6-9A190B15452F}" presName="sibTrans" presStyleCnt="0"/>
      <dgm:spPr/>
    </dgm:pt>
    <dgm:pt modelId="{63F105A9-5821-4211-A3AE-82AB2B19B494}" type="pres">
      <dgm:prSet presAssocID="{5F6A941C-2100-4377-8814-FDCA98B92B9F}" presName="compNode" presStyleCnt="0"/>
      <dgm:spPr/>
    </dgm:pt>
    <dgm:pt modelId="{FF6733E9-FC4D-4588-AE03-E2DE88B0E1F5}" type="pres">
      <dgm:prSet presAssocID="{5F6A941C-2100-4377-8814-FDCA98B92B9F}" presName="bgRect" presStyleLbl="bgShp" presStyleIdx="1" presStyleCnt="3"/>
      <dgm:spPr/>
    </dgm:pt>
    <dgm:pt modelId="{87EAACE6-9948-4575-B146-EFD42A259C5D}" type="pres">
      <dgm:prSet presAssocID="{5F6A941C-2100-4377-8814-FDCA98B92B9F}"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1D7FC104-BDBB-4D99-9E43-83FB59D91A25}" type="pres">
      <dgm:prSet presAssocID="{5F6A941C-2100-4377-8814-FDCA98B92B9F}" presName="spaceRect" presStyleCnt="0"/>
      <dgm:spPr/>
    </dgm:pt>
    <dgm:pt modelId="{BADF192B-BE45-43AB-B63A-8C6B2F476CBD}" type="pres">
      <dgm:prSet presAssocID="{5F6A941C-2100-4377-8814-FDCA98B92B9F}" presName="parTx" presStyleLbl="revTx" presStyleIdx="1" presStyleCnt="3">
        <dgm:presLayoutVars>
          <dgm:chMax val="0"/>
          <dgm:chPref val="0"/>
        </dgm:presLayoutVars>
      </dgm:prSet>
      <dgm:spPr/>
    </dgm:pt>
    <dgm:pt modelId="{847E9727-E7D5-43B4-8B6E-DE985B475A45}" type="pres">
      <dgm:prSet presAssocID="{C5F0CB0D-9CF9-4E8A-AFC5-B5DDC600EEC8}" presName="sibTrans" presStyleCnt="0"/>
      <dgm:spPr/>
    </dgm:pt>
    <dgm:pt modelId="{1C5727F3-9738-4114-97C7-F92D8FDF1EE5}" type="pres">
      <dgm:prSet presAssocID="{87C8D7C0-1FCC-4045-B36E-99B85CD1D121}" presName="compNode" presStyleCnt="0"/>
      <dgm:spPr/>
    </dgm:pt>
    <dgm:pt modelId="{3D19E25C-C3B0-4272-B502-2B1F1783BD52}" type="pres">
      <dgm:prSet presAssocID="{87C8D7C0-1FCC-4045-B36E-99B85CD1D121}" presName="bgRect" presStyleLbl="bgShp" presStyleIdx="2" presStyleCnt="3"/>
      <dgm:spPr/>
    </dgm:pt>
    <dgm:pt modelId="{35EB787A-C9D5-4C95-A3F3-C00E7250A2D4}" type="pres">
      <dgm:prSet presAssocID="{87C8D7C0-1FCC-4045-B36E-99B85CD1D121}"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per"/>
        </a:ext>
      </dgm:extLst>
    </dgm:pt>
    <dgm:pt modelId="{37D6FA6F-2022-4F57-912A-E10BA54874D1}" type="pres">
      <dgm:prSet presAssocID="{87C8D7C0-1FCC-4045-B36E-99B85CD1D121}" presName="spaceRect" presStyleCnt="0"/>
      <dgm:spPr/>
    </dgm:pt>
    <dgm:pt modelId="{F86B7795-CEEB-4695-9396-B974F2FD55C5}" type="pres">
      <dgm:prSet presAssocID="{87C8D7C0-1FCC-4045-B36E-99B85CD1D121}" presName="parTx" presStyleLbl="revTx" presStyleIdx="2" presStyleCnt="3">
        <dgm:presLayoutVars>
          <dgm:chMax val="0"/>
          <dgm:chPref val="0"/>
        </dgm:presLayoutVars>
      </dgm:prSet>
      <dgm:spPr/>
    </dgm:pt>
  </dgm:ptLst>
  <dgm:cxnLst>
    <dgm:cxn modelId="{D4CADB26-A7DE-433D-A48F-B4248A3AA317}" type="presOf" srcId="{7E5D74B8-2C9A-46A9-8E2A-A048002D0398}" destId="{0B714DD3-6DF7-499F-9DA3-538916EEE728}" srcOrd="0" destOrd="0" presId="urn:microsoft.com/office/officeart/2018/2/layout/IconVerticalSolidList"/>
    <dgm:cxn modelId="{8237F526-436E-4F92-B880-D113C05D109B}" type="presOf" srcId="{5F6A941C-2100-4377-8814-FDCA98B92B9F}" destId="{BADF192B-BE45-43AB-B63A-8C6B2F476CBD}" srcOrd="0" destOrd="0" presId="urn:microsoft.com/office/officeart/2018/2/layout/IconVerticalSolidList"/>
    <dgm:cxn modelId="{ADCCC854-F74A-4173-93D0-1EEE4D0F16B4}" srcId="{57876581-5F4F-4D77-B698-3E2779084C35}" destId="{7E5D74B8-2C9A-46A9-8E2A-A048002D0398}" srcOrd="0" destOrd="0" parTransId="{69F1C69C-6449-4E50-90AE-9B9E551E0046}" sibTransId="{6A4AF662-D89F-40DA-BBF6-9A190B15452F}"/>
    <dgm:cxn modelId="{E4C02856-12B8-4846-B1E6-31795F8D2BE6}" type="presOf" srcId="{87C8D7C0-1FCC-4045-B36E-99B85CD1D121}" destId="{F86B7795-CEEB-4695-9396-B974F2FD55C5}" srcOrd="0" destOrd="0" presId="urn:microsoft.com/office/officeart/2018/2/layout/IconVerticalSolidList"/>
    <dgm:cxn modelId="{12356CC8-1DA4-47F4-9EA2-91E39A688CD7}" type="presOf" srcId="{57876581-5F4F-4D77-B698-3E2779084C35}" destId="{58E6D140-4003-4DB1-8F99-A13AF394BF13}" srcOrd="0" destOrd="0" presId="urn:microsoft.com/office/officeart/2018/2/layout/IconVerticalSolidList"/>
    <dgm:cxn modelId="{2E2EDDE0-3A6D-498B-B06E-3137EE81D708}" srcId="{57876581-5F4F-4D77-B698-3E2779084C35}" destId="{87C8D7C0-1FCC-4045-B36E-99B85CD1D121}" srcOrd="2" destOrd="0" parTransId="{93EE4E5E-EE64-4CB0-A126-4EE2D32B7BCC}" sibTransId="{5EA545F2-39AB-4514-87D9-8C853ECA3530}"/>
    <dgm:cxn modelId="{73DD7AFA-19BE-4413-B45E-50113F74C938}" srcId="{57876581-5F4F-4D77-B698-3E2779084C35}" destId="{5F6A941C-2100-4377-8814-FDCA98B92B9F}" srcOrd="1" destOrd="0" parTransId="{124C816C-2090-4091-AC81-AA4CB369C2A0}" sibTransId="{C5F0CB0D-9CF9-4E8A-AFC5-B5DDC600EEC8}"/>
    <dgm:cxn modelId="{E7BE984B-6537-44EE-92E5-6CF7F54BB15C}" type="presParOf" srcId="{58E6D140-4003-4DB1-8F99-A13AF394BF13}" destId="{7B63DDDC-78B8-4722-9684-99F70665E3F8}" srcOrd="0" destOrd="0" presId="urn:microsoft.com/office/officeart/2018/2/layout/IconVerticalSolidList"/>
    <dgm:cxn modelId="{9221BD14-D090-42E4-A58F-20721864FF69}" type="presParOf" srcId="{7B63DDDC-78B8-4722-9684-99F70665E3F8}" destId="{E9DB8D59-6366-40DD-A1D7-AE9579787D9A}" srcOrd="0" destOrd="0" presId="urn:microsoft.com/office/officeart/2018/2/layout/IconVerticalSolidList"/>
    <dgm:cxn modelId="{6F2B998D-DAC3-406F-AA75-E30D29020A55}" type="presParOf" srcId="{7B63DDDC-78B8-4722-9684-99F70665E3F8}" destId="{77613929-AA14-4AFD-8254-2A11C0B4BB03}" srcOrd="1" destOrd="0" presId="urn:microsoft.com/office/officeart/2018/2/layout/IconVerticalSolidList"/>
    <dgm:cxn modelId="{CF09D24A-93A3-45DF-920A-E717F1B7CEF1}" type="presParOf" srcId="{7B63DDDC-78B8-4722-9684-99F70665E3F8}" destId="{6E4DB4C7-843C-4E8B-9D14-2D0874EA3FB4}" srcOrd="2" destOrd="0" presId="urn:microsoft.com/office/officeart/2018/2/layout/IconVerticalSolidList"/>
    <dgm:cxn modelId="{68E9381F-B6F2-400F-996C-7D4E90176CAF}" type="presParOf" srcId="{7B63DDDC-78B8-4722-9684-99F70665E3F8}" destId="{0B714DD3-6DF7-499F-9DA3-538916EEE728}" srcOrd="3" destOrd="0" presId="urn:microsoft.com/office/officeart/2018/2/layout/IconVerticalSolidList"/>
    <dgm:cxn modelId="{071B585D-1FDE-4D1B-95E1-6BA6EF6DC464}" type="presParOf" srcId="{58E6D140-4003-4DB1-8F99-A13AF394BF13}" destId="{5723E642-97F9-46B2-AE60-1A17E150D439}" srcOrd="1" destOrd="0" presId="urn:microsoft.com/office/officeart/2018/2/layout/IconVerticalSolidList"/>
    <dgm:cxn modelId="{9BB88ECE-BDB2-4A55-B56C-350959D45CC3}" type="presParOf" srcId="{58E6D140-4003-4DB1-8F99-A13AF394BF13}" destId="{63F105A9-5821-4211-A3AE-82AB2B19B494}" srcOrd="2" destOrd="0" presId="urn:microsoft.com/office/officeart/2018/2/layout/IconVerticalSolidList"/>
    <dgm:cxn modelId="{B9588F27-04A1-4FFA-98BF-0EF647D42A5E}" type="presParOf" srcId="{63F105A9-5821-4211-A3AE-82AB2B19B494}" destId="{FF6733E9-FC4D-4588-AE03-E2DE88B0E1F5}" srcOrd="0" destOrd="0" presId="urn:microsoft.com/office/officeart/2018/2/layout/IconVerticalSolidList"/>
    <dgm:cxn modelId="{9A18E5EE-2F63-4EED-849A-A5E6198A472F}" type="presParOf" srcId="{63F105A9-5821-4211-A3AE-82AB2B19B494}" destId="{87EAACE6-9948-4575-B146-EFD42A259C5D}" srcOrd="1" destOrd="0" presId="urn:microsoft.com/office/officeart/2018/2/layout/IconVerticalSolidList"/>
    <dgm:cxn modelId="{A0F598E7-C369-4ED2-8B28-FCF1DE76A445}" type="presParOf" srcId="{63F105A9-5821-4211-A3AE-82AB2B19B494}" destId="{1D7FC104-BDBB-4D99-9E43-83FB59D91A25}" srcOrd="2" destOrd="0" presId="urn:microsoft.com/office/officeart/2018/2/layout/IconVerticalSolidList"/>
    <dgm:cxn modelId="{BB766850-674F-471D-B1A1-10835F08C30E}" type="presParOf" srcId="{63F105A9-5821-4211-A3AE-82AB2B19B494}" destId="{BADF192B-BE45-43AB-B63A-8C6B2F476CBD}" srcOrd="3" destOrd="0" presId="urn:microsoft.com/office/officeart/2018/2/layout/IconVerticalSolidList"/>
    <dgm:cxn modelId="{1D065218-3B29-44A5-AB5F-CA36D2BD99BC}" type="presParOf" srcId="{58E6D140-4003-4DB1-8F99-A13AF394BF13}" destId="{847E9727-E7D5-43B4-8B6E-DE985B475A45}" srcOrd="3" destOrd="0" presId="urn:microsoft.com/office/officeart/2018/2/layout/IconVerticalSolidList"/>
    <dgm:cxn modelId="{72B21924-4C57-41A8-AD00-F5F01468B27D}" type="presParOf" srcId="{58E6D140-4003-4DB1-8F99-A13AF394BF13}" destId="{1C5727F3-9738-4114-97C7-F92D8FDF1EE5}" srcOrd="4" destOrd="0" presId="urn:microsoft.com/office/officeart/2018/2/layout/IconVerticalSolidList"/>
    <dgm:cxn modelId="{DF8BF9C0-FA0E-4938-8961-862B4F9529A7}" type="presParOf" srcId="{1C5727F3-9738-4114-97C7-F92D8FDF1EE5}" destId="{3D19E25C-C3B0-4272-B502-2B1F1783BD52}" srcOrd="0" destOrd="0" presId="urn:microsoft.com/office/officeart/2018/2/layout/IconVerticalSolidList"/>
    <dgm:cxn modelId="{5C932062-FFFB-47B2-89A6-EC9073ECD924}" type="presParOf" srcId="{1C5727F3-9738-4114-97C7-F92D8FDF1EE5}" destId="{35EB787A-C9D5-4C95-A3F3-C00E7250A2D4}" srcOrd="1" destOrd="0" presId="urn:microsoft.com/office/officeart/2018/2/layout/IconVerticalSolidList"/>
    <dgm:cxn modelId="{6F56B55C-2646-4F92-8471-8EE7AC712F14}" type="presParOf" srcId="{1C5727F3-9738-4114-97C7-F92D8FDF1EE5}" destId="{37D6FA6F-2022-4F57-912A-E10BA54874D1}" srcOrd="2" destOrd="0" presId="urn:microsoft.com/office/officeart/2018/2/layout/IconVerticalSolidList"/>
    <dgm:cxn modelId="{5CC0FA9C-A7F8-4C50-831D-5FAFA508FB3E}" type="presParOf" srcId="{1C5727F3-9738-4114-97C7-F92D8FDF1EE5}" destId="{F86B7795-CEEB-4695-9396-B974F2FD55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16C59-E7BA-44CF-BE42-DE5A715CA47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A575DD4-9187-402C-A027-E554256C7CE2}">
      <dgm:prSet/>
      <dgm:spPr/>
      <dgm:t>
        <a:bodyPr/>
        <a:lstStyle/>
        <a:p>
          <a:r>
            <a:rPr lang="en-GB" dirty="0">
              <a:latin typeface="Century Gothic" panose="020B0502020202020204" pitchFamily="34" charset="0"/>
            </a:rPr>
            <a:t>Keep it short (one page, 3-5 paragraphs).</a:t>
          </a:r>
          <a:endParaRPr lang="en-US" dirty="0">
            <a:latin typeface="Century Gothic" panose="020B0502020202020204" pitchFamily="34" charset="0"/>
          </a:endParaRPr>
        </a:p>
      </dgm:t>
    </dgm:pt>
    <dgm:pt modelId="{0BD5CE8D-E912-4C86-AC1D-245FA7B65E6F}" type="parTrans" cxnId="{7708CF9D-93AF-4D4E-901C-EA5A7108AA51}">
      <dgm:prSet/>
      <dgm:spPr/>
      <dgm:t>
        <a:bodyPr/>
        <a:lstStyle/>
        <a:p>
          <a:endParaRPr lang="en-US"/>
        </a:p>
      </dgm:t>
    </dgm:pt>
    <dgm:pt modelId="{340674C2-67AA-4B27-848B-B55FDBB55CF9}" type="sibTrans" cxnId="{7708CF9D-93AF-4D4E-901C-EA5A7108AA51}">
      <dgm:prSet/>
      <dgm:spPr/>
      <dgm:t>
        <a:bodyPr/>
        <a:lstStyle/>
        <a:p>
          <a:endParaRPr lang="en-US"/>
        </a:p>
      </dgm:t>
    </dgm:pt>
    <dgm:pt modelId="{A3EB780D-A85A-42A0-927A-62E10CB2FE8D}">
      <dgm:prSet/>
      <dgm:spPr/>
      <dgm:t>
        <a:bodyPr/>
        <a:lstStyle/>
        <a:p>
          <a:r>
            <a:rPr lang="en-GB" dirty="0">
              <a:latin typeface="Century Gothic" panose="020B0502020202020204" pitchFamily="34" charset="0"/>
            </a:rPr>
            <a:t>Customize it for each job.</a:t>
          </a:r>
          <a:endParaRPr lang="en-US" dirty="0">
            <a:latin typeface="Century Gothic" panose="020B0502020202020204" pitchFamily="34" charset="0"/>
          </a:endParaRPr>
        </a:p>
      </dgm:t>
    </dgm:pt>
    <dgm:pt modelId="{671F98EF-72BB-4E26-AFCB-1DF86A7B700D}" type="parTrans" cxnId="{B2C3558A-6CEB-401D-8BBE-07F517ED95E6}">
      <dgm:prSet/>
      <dgm:spPr/>
      <dgm:t>
        <a:bodyPr/>
        <a:lstStyle/>
        <a:p>
          <a:endParaRPr lang="en-US"/>
        </a:p>
      </dgm:t>
    </dgm:pt>
    <dgm:pt modelId="{2979E7DF-292D-4415-937A-D130AAEEB595}" type="sibTrans" cxnId="{B2C3558A-6CEB-401D-8BBE-07F517ED95E6}">
      <dgm:prSet/>
      <dgm:spPr/>
      <dgm:t>
        <a:bodyPr/>
        <a:lstStyle/>
        <a:p>
          <a:endParaRPr lang="en-US"/>
        </a:p>
      </dgm:t>
    </dgm:pt>
    <dgm:pt modelId="{694C8862-BF63-4FD1-861D-3412ED2132FD}">
      <dgm:prSet/>
      <dgm:spPr/>
      <dgm:t>
        <a:bodyPr/>
        <a:lstStyle/>
        <a:p>
          <a:r>
            <a:rPr lang="en-GB" dirty="0">
              <a:latin typeface="Century Gothic" panose="020B0502020202020204" pitchFamily="34" charset="0"/>
            </a:rPr>
            <a:t>Use keywords from the job description.</a:t>
          </a:r>
          <a:endParaRPr lang="en-US" dirty="0">
            <a:latin typeface="Century Gothic" panose="020B0502020202020204" pitchFamily="34" charset="0"/>
          </a:endParaRPr>
        </a:p>
      </dgm:t>
    </dgm:pt>
    <dgm:pt modelId="{C0B1EAD5-0BA6-4B82-AC13-FA249AE41355}" type="parTrans" cxnId="{E7D32684-0762-47D5-A4CC-D00D0D8968C7}">
      <dgm:prSet/>
      <dgm:spPr/>
      <dgm:t>
        <a:bodyPr/>
        <a:lstStyle/>
        <a:p>
          <a:endParaRPr lang="en-US"/>
        </a:p>
      </dgm:t>
    </dgm:pt>
    <dgm:pt modelId="{9CD26183-260B-4EA6-8EAD-315C67629282}" type="sibTrans" cxnId="{E7D32684-0762-47D5-A4CC-D00D0D8968C7}">
      <dgm:prSet/>
      <dgm:spPr/>
      <dgm:t>
        <a:bodyPr/>
        <a:lstStyle/>
        <a:p>
          <a:endParaRPr lang="en-US"/>
        </a:p>
      </dgm:t>
    </dgm:pt>
    <dgm:pt modelId="{D197A5DB-5255-4EE8-9618-E764402092C7}">
      <dgm:prSet/>
      <dgm:spPr/>
      <dgm:t>
        <a:bodyPr/>
        <a:lstStyle/>
        <a:p>
          <a:r>
            <a:rPr lang="en-GB" dirty="0">
              <a:latin typeface="Century Gothic" panose="020B0502020202020204" pitchFamily="34" charset="0"/>
            </a:rPr>
            <a:t>Address it to the right person if possible.</a:t>
          </a:r>
          <a:endParaRPr lang="en-US" dirty="0">
            <a:latin typeface="Century Gothic" panose="020B0502020202020204" pitchFamily="34" charset="0"/>
          </a:endParaRPr>
        </a:p>
      </dgm:t>
    </dgm:pt>
    <dgm:pt modelId="{D58015C0-14BD-433C-8F1F-6C7A376C20D6}" type="parTrans" cxnId="{DC924558-5623-4F3A-863F-8C58824724F8}">
      <dgm:prSet/>
      <dgm:spPr/>
      <dgm:t>
        <a:bodyPr/>
        <a:lstStyle/>
        <a:p>
          <a:endParaRPr lang="en-US"/>
        </a:p>
      </dgm:t>
    </dgm:pt>
    <dgm:pt modelId="{4BEB5D46-4818-40C6-B976-BD5EE20ED360}" type="sibTrans" cxnId="{DC924558-5623-4F3A-863F-8C58824724F8}">
      <dgm:prSet/>
      <dgm:spPr/>
      <dgm:t>
        <a:bodyPr/>
        <a:lstStyle/>
        <a:p>
          <a:endParaRPr lang="en-US"/>
        </a:p>
      </dgm:t>
    </dgm:pt>
    <dgm:pt modelId="{B8C2F8C8-D6C3-4782-887F-A50B8CC3D2F0}">
      <dgm:prSet/>
      <dgm:spPr/>
      <dgm:t>
        <a:bodyPr/>
        <a:lstStyle/>
        <a:p>
          <a:r>
            <a:rPr lang="en-GB" dirty="0">
              <a:latin typeface="Century Gothic" panose="020B0502020202020204" pitchFamily="34" charset="0"/>
            </a:rPr>
            <a:t>Save it as a PDF, unless the employer asks for another format.</a:t>
          </a:r>
          <a:endParaRPr lang="en-US" dirty="0">
            <a:latin typeface="Century Gothic" panose="020B0502020202020204" pitchFamily="34" charset="0"/>
          </a:endParaRPr>
        </a:p>
      </dgm:t>
    </dgm:pt>
    <dgm:pt modelId="{8DA16B51-76C1-449A-863D-2AAD6D1D8678}" type="parTrans" cxnId="{1E6B1397-F178-4228-B9B0-60570AB7B6A1}">
      <dgm:prSet/>
      <dgm:spPr/>
      <dgm:t>
        <a:bodyPr/>
        <a:lstStyle/>
        <a:p>
          <a:endParaRPr lang="en-US"/>
        </a:p>
      </dgm:t>
    </dgm:pt>
    <dgm:pt modelId="{C539CCA2-B1E1-43A0-A7DD-8284AC6C237F}" type="sibTrans" cxnId="{1E6B1397-F178-4228-B9B0-60570AB7B6A1}">
      <dgm:prSet/>
      <dgm:spPr/>
      <dgm:t>
        <a:bodyPr/>
        <a:lstStyle/>
        <a:p>
          <a:endParaRPr lang="en-US"/>
        </a:p>
      </dgm:t>
    </dgm:pt>
    <dgm:pt modelId="{FCEB67C1-B221-4EF7-88B0-00CD19148634}">
      <dgm:prSet/>
      <dgm:spPr/>
      <dgm:t>
        <a:bodyPr/>
        <a:lstStyle/>
        <a:p>
          <a:r>
            <a:rPr lang="en-GB" dirty="0">
              <a:latin typeface="Century Gothic" panose="020B0502020202020204" pitchFamily="34" charset="0"/>
            </a:rPr>
            <a:t>If sending by email, write the cover letter in the email body, not as an attachment.  </a:t>
          </a:r>
          <a:endParaRPr lang="en-US" dirty="0">
            <a:latin typeface="Century Gothic" panose="020B0502020202020204" pitchFamily="34" charset="0"/>
          </a:endParaRPr>
        </a:p>
      </dgm:t>
    </dgm:pt>
    <dgm:pt modelId="{55902C73-DB93-4E32-A686-C01AD64945E8}" type="parTrans" cxnId="{C8FB9F6A-1383-4D55-95D2-E61321C416BC}">
      <dgm:prSet/>
      <dgm:spPr/>
      <dgm:t>
        <a:bodyPr/>
        <a:lstStyle/>
        <a:p>
          <a:endParaRPr lang="en-US"/>
        </a:p>
      </dgm:t>
    </dgm:pt>
    <dgm:pt modelId="{895DC7B5-A7CC-4971-AA64-ECB875902FCA}" type="sibTrans" cxnId="{C8FB9F6A-1383-4D55-95D2-E61321C416BC}">
      <dgm:prSet/>
      <dgm:spPr/>
      <dgm:t>
        <a:bodyPr/>
        <a:lstStyle/>
        <a:p>
          <a:endParaRPr lang="en-US"/>
        </a:p>
      </dgm:t>
    </dgm:pt>
    <dgm:pt modelId="{53B24FB5-69E2-461F-B342-D54614672FCF}">
      <dgm:prSet/>
      <dgm:spPr/>
      <dgm:t>
        <a:bodyPr/>
        <a:lstStyle/>
        <a:p>
          <a:r>
            <a:rPr lang="en-GB" dirty="0">
              <a:latin typeface="Century Gothic" panose="020B0502020202020204" pitchFamily="34" charset="0"/>
            </a:rPr>
            <a:t>Avoid repeating your CV and keep your letter clear and direct.  </a:t>
          </a:r>
          <a:endParaRPr lang="en-US" dirty="0">
            <a:latin typeface="Century Gothic" panose="020B0502020202020204" pitchFamily="34" charset="0"/>
          </a:endParaRPr>
        </a:p>
      </dgm:t>
    </dgm:pt>
    <dgm:pt modelId="{D64D04ED-E42B-47DF-928C-73715B3CD5C2}" type="parTrans" cxnId="{6DDA60A9-77F8-4C24-A36E-038F703E2EA0}">
      <dgm:prSet/>
      <dgm:spPr/>
      <dgm:t>
        <a:bodyPr/>
        <a:lstStyle/>
        <a:p>
          <a:endParaRPr lang="en-US"/>
        </a:p>
      </dgm:t>
    </dgm:pt>
    <dgm:pt modelId="{E909876A-B3E8-40B8-84DE-090046303998}" type="sibTrans" cxnId="{6DDA60A9-77F8-4C24-A36E-038F703E2EA0}">
      <dgm:prSet/>
      <dgm:spPr/>
      <dgm:t>
        <a:bodyPr/>
        <a:lstStyle/>
        <a:p>
          <a:endParaRPr lang="en-US"/>
        </a:p>
      </dgm:t>
    </dgm:pt>
    <dgm:pt modelId="{9C94D1B5-F6AE-4DFB-9A13-21EFFE9C6A78}">
      <dgm:prSet/>
      <dgm:spPr/>
      <dgm:t>
        <a:bodyPr/>
        <a:lstStyle/>
        <a:p>
          <a:r>
            <a:rPr lang="en-GB" dirty="0">
              <a:latin typeface="Century Gothic" panose="020B0502020202020204" pitchFamily="34" charset="0"/>
            </a:rPr>
            <a:t>A good cover letter increases your chances of getting an interview. Keep it simple, relevant, and professional!</a:t>
          </a:r>
          <a:endParaRPr lang="en-US" dirty="0">
            <a:latin typeface="Century Gothic" panose="020B0502020202020204" pitchFamily="34" charset="0"/>
          </a:endParaRPr>
        </a:p>
      </dgm:t>
    </dgm:pt>
    <dgm:pt modelId="{5A9B5E7D-5B9B-4B6C-921E-76F8E4C27D75}" type="parTrans" cxnId="{7C834CCE-9DCE-4C95-9857-CC9C90E526D5}">
      <dgm:prSet/>
      <dgm:spPr/>
      <dgm:t>
        <a:bodyPr/>
        <a:lstStyle/>
        <a:p>
          <a:endParaRPr lang="en-US"/>
        </a:p>
      </dgm:t>
    </dgm:pt>
    <dgm:pt modelId="{B0FC2CF6-7818-49EC-9174-A2745DDF0CE1}" type="sibTrans" cxnId="{7C834CCE-9DCE-4C95-9857-CC9C90E526D5}">
      <dgm:prSet/>
      <dgm:spPr/>
      <dgm:t>
        <a:bodyPr/>
        <a:lstStyle/>
        <a:p>
          <a:endParaRPr lang="en-US"/>
        </a:p>
      </dgm:t>
    </dgm:pt>
    <dgm:pt modelId="{AB2628DC-B01B-423E-9AE4-946E1F521986}" type="pres">
      <dgm:prSet presAssocID="{07316C59-E7BA-44CF-BE42-DE5A715CA47E}" presName="root" presStyleCnt="0">
        <dgm:presLayoutVars>
          <dgm:dir/>
          <dgm:resizeHandles val="exact"/>
        </dgm:presLayoutVars>
      </dgm:prSet>
      <dgm:spPr/>
    </dgm:pt>
    <dgm:pt modelId="{FAEB210E-26F4-4BCD-98DC-7690CD9C7919}" type="pres">
      <dgm:prSet presAssocID="{5A575DD4-9187-402C-A027-E554256C7CE2}" presName="compNode" presStyleCnt="0"/>
      <dgm:spPr/>
    </dgm:pt>
    <dgm:pt modelId="{30329342-C65E-45EE-A5BA-9730F27B15EE}" type="pres">
      <dgm:prSet presAssocID="{5A575DD4-9187-402C-A027-E554256C7CE2}" presName="bgRect" presStyleLbl="bgShp" presStyleIdx="0" presStyleCnt="8"/>
      <dgm:spPr/>
    </dgm:pt>
    <dgm:pt modelId="{099838D8-FF9A-4CBD-91BF-E22790325893}" type="pres">
      <dgm:prSet presAssocID="{5A575DD4-9187-402C-A027-E554256C7CE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Quotation Mark"/>
        </a:ext>
      </dgm:extLst>
    </dgm:pt>
    <dgm:pt modelId="{82BF7E5C-FA5B-45C1-9254-F774BE618E8F}" type="pres">
      <dgm:prSet presAssocID="{5A575DD4-9187-402C-A027-E554256C7CE2}" presName="spaceRect" presStyleCnt="0"/>
      <dgm:spPr/>
    </dgm:pt>
    <dgm:pt modelId="{85365814-85F4-4FD5-969E-92693F52D341}" type="pres">
      <dgm:prSet presAssocID="{5A575DD4-9187-402C-A027-E554256C7CE2}" presName="parTx" presStyleLbl="revTx" presStyleIdx="0" presStyleCnt="8">
        <dgm:presLayoutVars>
          <dgm:chMax val="0"/>
          <dgm:chPref val="0"/>
        </dgm:presLayoutVars>
      </dgm:prSet>
      <dgm:spPr/>
    </dgm:pt>
    <dgm:pt modelId="{B34CAF31-ACD4-48AF-82A2-CB48EFABD704}" type="pres">
      <dgm:prSet presAssocID="{340674C2-67AA-4B27-848B-B55FDBB55CF9}" presName="sibTrans" presStyleCnt="0"/>
      <dgm:spPr/>
    </dgm:pt>
    <dgm:pt modelId="{C1D67400-9F6C-4606-AA12-161E137469C5}" type="pres">
      <dgm:prSet presAssocID="{A3EB780D-A85A-42A0-927A-62E10CB2FE8D}" presName="compNode" presStyleCnt="0"/>
      <dgm:spPr/>
    </dgm:pt>
    <dgm:pt modelId="{0FDDFF68-67B9-4C79-80A9-1A02FB96C444}" type="pres">
      <dgm:prSet presAssocID="{A3EB780D-A85A-42A0-927A-62E10CB2FE8D}" presName="bgRect" presStyleLbl="bgShp" presStyleIdx="1" presStyleCnt="8"/>
      <dgm:spPr/>
    </dgm:pt>
    <dgm:pt modelId="{685934DC-4C7D-400B-A9D7-F3D33CA0B7BC}" type="pres">
      <dgm:prSet presAssocID="{A3EB780D-A85A-42A0-927A-62E10CB2FE8D}"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70FBB53E-BC7D-40D6-BC55-08F9C8B51C1C}" type="pres">
      <dgm:prSet presAssocID="{A3EB780D-A85A-42A0-927A-62E10CB2FE8D}" presName="spaceRect" presStyleCnt="0"/>
      <dgm:spPr/>
    </dgm:pt>
    <dgm:pt modelId="{AAD0CB72-F173-4E3B-9719-CED8FF3E9E53}" type="pres">
      <dgm:prSet presAssocID="{A3EB780D-A85A-42A0-927A-62E10CB2FE8D}" presName="parTx" presStyleLbl="revTx" presStyleIdx="1" presStyleCnt="8">
        <dgm:presLayoutVars>
          <dgm:chMax val="0"/>
          <dgm:chPref val="0"/>
        </dgm:presLayoutVars>
      </dgm:prSet>
      <dgm:spPr/>
    </dgm:pt>
    <dgm:pt modelId="{9B8A4C7D-918B-487A-9D43-9E28D1A9A18D}" type="pres">
      <dgm:prSet presAssocID="{2979E7DF-292D-4415-937A-D130AAEEB595}" presName="sibTrans" presStyleCnt="0"/>
      <dgm:spPr/>
    </dgm:pt>
    <dgm:pt modelId="{09BAE39A-3CC0-4F0A-B674-9DC9FD65A6CB}" type="pres">
      <dgm:prSet presAssocID="{694C8862-BF63-4FD1-861D-3412ED2132FD}" presName="compNode" presStyleCnt="0"/>
      <dgm:spPr/>
    </dgm:pt>
    <dgm:pt modelId="{B29E3159-F97D-477E-8B99-3E57E238CE94}" type="pres">
      <dgm:prSet presAssocID="{694C8862-BF63-4FD1-861D-3412ED2132FD}" presName="bgRect" presStyleLbl="bgShp" presStyleIdx="2" presStyleCnt="8"/>
      <dgm:spPr/>
    </dgm:pt>
    <dgm:pt modelId="{CD138D29-569A-4352-95FB-5228538B8EBC}" type="pres">
      <dgm:prSet presAssocID="{694C8862-BF63-4FD1-861D-3412ED2132F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ey"/>
        </a:ext>
      </dgm:extLst>
    </dgm:pt>
    <dgm:pt modelId="{981A8FD6-94DD-4420-A568-89A730CA9F63}" type="pres">
      <dgm:prSet presAssocID="{694C8862-BF63-4FD1-861D-3412ED2132FD}" presName="spaceRect" presStyleCnt="0"/>
      <dgm:spPr/>
    </dgm:pt>
    <dgm:pt modelId="{614266F0-24D0-4191-8AC1-8078E845C317}" type="pres">
      <dgm:prSet presAssocID="{694C8862-BF63-4FD1-861D-3412ED2132FD}" presName="parTx" presStyleLbl="revTx" presStyleIdx="2" presStyleCnt="8">
        <dgm:presLayoutVars>
          <dgm:chMax val="0"/>
          <dgm:chPref val="0"/>
        </dgm:presLayoutVars>
      </dgm:prSet>
      <dgm:spPr/>
    </dgm:pt>
    <dgm:pt modelId="{F6B88034-0C3B-4438-8C95-8B9A3147563F}" type="pres">
      <dgm:prSet presAssocID="{9CD26183-260B-4EA6-8EAD-315C67629282}" presName="sibTrans" presStyleCnt="0"/>
      <dgm:spPr/>
    </dgm:pt>
    <dgm:pt modelId="{4B1E7EE2-5D4F-481B-8D88-C42752AC74A7}" type="pres">
      <dgm:prSet presAssocID="{D197A5DB-5255-4EE8-9618-E764402092C7}" presName="compNode" presStyleCnt="0"/>
      <dgm:spPr/>
    </dgm:pt>
    <dgm:pt modelId="{659BE228-0CDE-4C64-BDE8-C19E47BF7AF8}" type="pres">
      <dgm:prSet presAssocID="{D197A5DB-5255-4EE8-9618-E764402092C7}" presName="bgRect" presStyleLbl="bgShp" presStyleIdx="3" presStyleCnt="8"/>
      <dgm:spPr/>
    </dgm:pt>
    <dgm:pt modelId="{DCCF0C6B-6A28-4076-82A1-2DC992622FAE}" type="pres">
      <dgm:prSet presAssocID="{D197A5DB-5255-4EE8-9618-E764402092C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ployee Badge"/>
        </a:ext>
      </dgm:extLst>
    </dgm:pt>
    <dgm:pt modelId="{86E8862D-14B6-4950-B923-D82249A1E19F}" type="pres">
      <dgm:prSet presAssocID="{D197A5DB-5255-4EE8-9618-E764402092C7}" presName="spaceRect" presStyleCnt="0"/>
      <dgm:spPr/>
    </dgm:pt>
    <dgm:pt modelId="{4D3C1C77-FFEB-4F96-BA68-B8BB524DFAD0}" type="pres">
      <dgm:prSet presAssocID="{D197A5DB-5255-4EE8-9618-E764402092C7}" presName="parTx" presStyleLbl="revTx" presStyleIdx="3" presStyleCnt="8">
        <dgm:presLayoutVars>
          <dgm:chMax val="0"/>
          <dgm:chPref val="0"/>
        </dgm:presLayoutVars>
      </dgm:prSet>
      <dgm:spPr/>
    </dgm:pt>
    <dgm:pt modelId="{742904B7-D5A5-481E-953A-ABD81A8B5C35}" type="pres">
      <dgm:prSet presAssocID="{4BEB5D46-4818-40C6-B976-BD5EE20ED360}" presName="sibTrans" presStyleCnt="0"/>
      <dgm:spPr/>
    </dgm:pt>
    <dgm:pt modelId="{9C4D8236-92E1-43DB-8FA9-00D8903F0AF1}" type="pres">
      <dgm:prSet presAssocID="{B8C2F8C8-D6C3-4782-887F-A50B8CC3D2F0}" presName="compNode" presStyleCnt="0"/>
      <dgm:spPr/>
    </dgm:pt>
    <dgm:pt modelId="{A336EDD2-9155-4DE5-88F1-2A568161D1CF}" type="pres">
      <dgm:prSet presAssocID="{B8C2F8C8-D6C3-4782-887F-A50B8CC3D2F0}" presName="bgRect" presStyleLbl="bgShp" presStyleIdx="4" presStyleCnt="8"/>
      <dgm:spPr/>
    </dgm:pt>
    <dgm:pt modelId="{C7C7B4CA-9CC1-4AA4-BB5C-0AF5E363561F}" type="pres">
      <dgm:prSet presAssocID="{B8C2F8C8-D6C3-4782-887F-A50B8CC3D2F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per"/>
        </a:ext>
      </dgm:extLst>
    </dgm:pt>
    <dgm:pt modelId="{8A22F718-8880-4A1D-B60A-71054DC1E8B1}" type="pres">
      <dgm:prSet presAssocID="{B8C2F8C8-D6C3-4782-887F-A50B8CC3D2F0}" presName="spaceRect" presStyleCnt="0"/>
      <dgm:spPr/>
    </dgm:pt>
    <dgm:pt modelId="{02C7BA5A-8F28-416B-B836-71063591913B}" type="pres">
      <dgm:prSet presAssocID="{B8C2F8C8-D6C3-4782-887F-A50B8CC3D2F0}" presName="parTx" presStyleLbl="revTx" presStyleIdx="4" presStyleCnt="8">
        <dgm:presLayoutVars>
          <dgm:chMax val="0"/>
          <dgm:chPref val="0"/>
        </dgm:presLayoutVars>
      </dgm:prSet>
      <dgm:spPr/>
    </dgm:pt>
    <dgm:pt modelId="{16BCBC4F-D07D-4DFB-8BFC-0818F604793A}" type="pres">
      <dgm:prSet presAssocID="{C539CCA2-B1E1-43A0-A7DD-8284AC6C237F}" presName="sibTrans" presStyleCnt="0"/>
      <dgm:spPr/>
    </dgm:pt>
    <dgm:pt modelId="{51A37D61-B90B-476E-894F-3D9209EC03B1}" type="pres">
      <dgm:prSet presAssocID="{FCEB67C1-B221-4EF7-88B0-00CD19148634}" presName="compNode" presStyleCnt="0"/>
      <dgm:spPr/>
    </dgm:pt>
    <dgm:pt modelId="{71B6E58C-26F9-44D8-A362-52B9373BA34F}" type="pres">
      <dgm:prSet presAssocID="{FCEB67C1-B221-4EF7-88B0-00CD19148634}" presName="bgRect" presStyleLbl="bgShp" presStyleIdx="5" presStyleCnt="8"/>
      <dgm:spPr/>
    </dgm:pt>
    <dgm:pt modelId="{82402F96-88E3-4C9F-8FE3-9DD31F5C423C}" type="pres">
      <dgm:prSet presAssocID="{FCEB67C1-B221-4EF7-88B0-00CD19148634}"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end"/>
        </a:ext>
      </dgm:extLst>
    </dgm:pt>
    <dgm:pt modelId="{3FED12C0-76A9-49EF-83F0-C33F731A1FA3}" type="pres">
      <dgm:prSet presAssocID="{FCEB67C1-B221-4EF7-88B0-00CD19148634}" presName="spaceRect" presStyleCnt="0"/>
      <dgm:spPr/>
    </dgm:pt>
    <dgm:pt modelId="{48ECC5A0-B09C-4A7A-853A-A07D84F5FAC7}" type="pres">
      <dgm:prSet presAssocID="{FCEB67C1-B221-4EF7-88B0-00CD19148634}" presName="parTx" presStyleLbl="revTx" presStyleIdx="5" presStyleCnt="8">
        <dgm:presLayoutVars>
          <dgm:chMax val="0"/>
          <dgm:chPref val="0"/>
        </dgm:presLayoutVars>
      </dgm:prSet>
      <dgm:spPr/>
    </dgm:pt>
    <dgm:pt modelId="{D1C0BD21-5601-4CCA-BDAD-138D707E12F8}" type="pres">
      <dgm:prSet presAssocID="{895DC7B5-A7CC-4971-AA64-ECB875902FCA}" presName="sibTrans" presStyleCnt="0"/>
      <dgm:spPr/>
    </dgm:pt>
    <dgm:pt modelId="{EAD83FEA-21B9-46B7-9F6D-75B170659530}" type="pres">
      <dgm:prSet presAssocID="{53B24FB5-69E2-461F-B342-D54614672FCF}" presName="compNode" presStyleCnt="0"/>
      <dgm:spPr/>
    </dgm:pt>
    <dgm:pt modelId="{51A8109C-1935-4892-8D3B-A9F761DE617C}" type="pres">
      <dgm:prSet presAssocID="{53B24FB5-69E2-461F-B342-D54614672FCF}" presName="bgRect" presStyleLbl="bgShp" presStyleIdx="6" presStyleCnt="8"/>
      <dgm:spPr/>
    </dgm:pt>
    <dgm:pt modelId="{8869C290-56EA-46B8-B640-7374CD4C43F5}" type="pres">
      <dgm:prSet presAssocID="{53B24FB5-69E2-461F-B342-D54614672FCF}"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ocument"/>
        </a:ext>
      </dgm:extLst>
    </dgm:pt>
    <dgm:pt modelId="{18B988BD-AA16-4076-A534-C5C560B88BD6}" type="pres">
      <dgm:prSet presAssocID="{53B24FB5-69E2-461F-B342-D54614672FCF}" presName="spaceRect" presStyleCnt="0"/>
      <dgm:spPr/>
    </dgm:pt>
    <dgm:pt modelId="{F7A7D825-ED35-42D5-822B-30B57CC5840E}" type="pres">
      <dgm:prSet presAssocID="{53B24FB5-69E2-461F-B342-D54614672FCF}" presName="parTx" presStyleLbl="revTx" presStyleIdx="6" presStyleCnt="8">
        <dgm:presLayoutVars>
          <dgm:chMax val="0"/>
          <dgm:chPref val="0"/>
        </dgm:presLayoutVars>
      </dgm:prSet>
      <dgm:spPr/>
    </dgm:pt>
    <dgm:pt modelId="{37D7558C-7069-4808-AB6A-DB4C27282084}" type="pres">
      <dgm:prSet presAssocID="{E909876A-B3E8-40B8-84DE-090046303998}" presName="sibTrans" presStyleCnt="0"/>
      <dgm:spPr/>
    </dgm:pt>
    <dgm:pt modelId="{86906AE3-56E8-4773-8C6C-1128B8068B44}" type="pres">
      <dgm:prSet presAssocID="{9C94D1B5-F6AE-4DFB-9A13-21EFFE9C6A78}" presName="compNode" presStyleCnt="0"/>
      <dgm:spPr/>
    </dgm:pt>
    <dgm:pt modelId="{984D9C4F-EB06-4E6D-A1C4-69BF7F6B2A8E}" type="pres">
      <dgm:prSet presAssocID="{9C94D1B5-F6AE-4DFB-9A13-21EFFE9C6A78}" presName="bgRect" presStyleLbl="bgShp" presStyleIdx="7" presStyleCnt="8"/>
      <dgm:spPr/>
    </dgm:pt>
    <dgm:pt modelId="{993B399E-3C76-4748-977A-B8B8E55F524F}" type="pres">
      <dgm:prSet presAssocID="{9C94D1B5-F6AE-4DFB-9A13-21EFFE9C6A78}"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Office Worker"/>
        </a:ext>
      </dgm:extLst>
    </dgm:pt>
    <dgm:pt modelId="{F975499E-06E1-40A4-86B9-11FD05B706F4}" type="pres">
      <dgm:prSet presAssocID="{9C94D1B5-F6AE-4DFB-9A13-21EFFE9C6A78}" presName="spaceRect" presStyleCnt="0"/>
      <dgm:spPr/>
    </dgm:pt>
    <dgm:pt modelId="{FC59603A-80B7-41A0-A7E1-BFE274AA78C5}" type="pres">
      <dgm:prSet presAssocID="{9C94D1B5-F6AE-4DFB-9A13-21EFFE9C6A78}" presName="parTx" presStyleLbl="revTx" presStyleIdx="7" presStyleCnt="8">
        <dgm:presLayoutVars>
          <dgm:chMax val="0"/>
          <dgm:chPref val="0"/>
        </dgm:presLayoutVars>
      </dgm:prSet>
      <dgm:spPr/>
    </dgm:pt>
  </dgm:ptLst>
  <dgm:cxnLst>
    <dgm:cxn modelId="{96D16139-A42D-46C1-B2A1-408C03049B17}" type="presOf" srcId="{5A575DD4-9187-402C-A027-E554256C7CE2}" destId="{85365814-85F4-4FD5-969E-92693F52D341}" srcOrd="0" destOrd="0" presId="urn:microsoft.com/office/officeart/2018/2/layout/IconVerticalSolidList"/>
    <dgm:cxn modelId="{5105025F-2662-4976-A7DD-7AB2F69B5EFB}" type="presOf" srcId="{FCEB67C1-B221-4EF7-88B0-00CD19148634}" destId="{48ECC5A0-B09C-4A7A-853A-A07D84F5FAC7}" srcOrd="0" destOrd="0" presId="urn:microsoft.com/office/officeart/2018/2/layout/IconVerticalSolidList"/>
    <dgm:cxn modelId="{C8FB9F6A-1383-4D55-95D2-E61321C416BC}" srcId="{07316C59-E7BA-44CF-BE42-DE5A715CA47E}" destId="{FCEB67C1-B221-4EF7-88B0-00CD19148634}" srcOrd="5" destOrd="0" parTransId="{55902C73-DB93-4E32-A686-C01AD64945E8}" sibTransId="{895DC7B5-A7CC-4971-AA64-ECB875902FCA}"/>
    <dgm:cxn modelId="{DC924558-5623-4F3A-863F-8C58824724F8}" srcId="{07316C59-E7BA-44CF-BE42-DE5A715CA47E}" destId="{D197A5DB-5255-4EE8-9618-E764402092C7}" srcOrd="3" destOrd="0" parTransId="{D58015C0-14BD-433C-8F1F-6C7A376C20D6}" sibTransId="{4BEB5D46-4818-40C6-B976-BD5EE20ED360}"/>
    <dgm:cxn modelId="{3DCC4681-30D0-406E-953A-C15AF2EF78C7}" type="presOf" srcId="{07316C59-E7BA-44CF-BE42-DE5A715CA47E}" destId="{AB2628DC-B01B-423E-9AE4-946E1F521986}" srcOrd="0" destOrd="0" presId="urn:microsoft.com/office/officeart/2018/2/layout/IconVerticalSolidList"/>
    <dgm:cxn modelId="{E7D32684-0762-47D5-A4CC-D00D0D8968C7}" srcId="{07316C59-E7BA-44CF-BE42-DE5A715CA47E}" destId="{694C8862-BF63-4FD1-861D-3412ED2132FD}" srcOrd="2" destOrd="0" parTransId="{C0B1EAD5-0BA6-4B82-AC13-FA249AE41355}" sibTransId="{9CD26183-260B-4EA6-8EAD-315C67629282}"/>
    <dgm:cxn modelId="{B2C3558A-6CEB-401D-8BBE-07F517ED95E6}" srcId="{07316C59-E7BA-44CF-BE42-DE5A715CA47E}" destId="{A3EB780D-A85A-42A0-927A-62E10CB2FE8D}" srcOrd="1" destOrd="0" parTransId="{671F98EF-72BB-4E26-AFCB-1DF86A7B700D}" sibTransId="{2979E7DF-292D-4415-937A-D130AAEEB595}"/>
    <dgm:cxn modelId="{3B66018B-2D29-4D37-9016-B70D35304330}" type="presOf" srcId="{9C94D1B5-F6AE-4DFB-9A13-21EFFE9C6A78}" destId="{FC59603A-80B7-41A0-A7E1-BFE274AA78C5}" srcOrd="0" destOrd="0" presId="urn:microsoft.com/office/officeart/2018/2/layout/IconVerticalSolidList"/>
    <dgm:cxn modelId="{1E6B1397-F178-4228-B9B0-60570AB7B6A1}" srcId="{07316C59-E7BA-44CF-BE42-DE5A715CA47E}" destId="{B8C2F8C8-D6C3-4782-887F-A50B8CC3D2F0}" srcOrd="4" destOrd="0" parTransId="{8DA16B51-76C1-449A-863D-2AAD6D1D8678}" sibTransId="{C539CCA2-B1E1-43A0-A7DD-8284AC6C237F}"/>
    <dgm:cxn modelId="{3C374D99-ABA8-464C-9886-D5AB145A9E25}" type="presOf" srcId="{D197A5DB-5255-4EE8-9618-E764402092C7}" destId="{4D3C1C77-FFEB-4F96-BA68-B8BB524DFAD0}" srcOrd="0" destOrd="0" presId="urn:microsoft.com/office/officeart/2018/2/layout/IconVerticalSolidList"/>
    <dgm:cxn modelId="{7708CF9D-93AF-4D4E-901C-EA5A7108AA51}" srcId="{07316C59-E7BA-44CF-BE42-DE5A715CA47E}" destId="{5A575DD4-9187-402C-A027-E554256C7CE2}" srcOrd="0" destOrd="0" parTransId="{0BD5CE8D-E912-4C86-AC1D-245FA7B65E6F}" sibTransId="{340674C2-67AA-4B27-848B-B55FDBB55CF9}"/>
    <dgm:cxn modelId="{6DDA60A9-77F8-4C24-A36E-038F703E2EA0}" srcId="{07316C59-E7BA-44CF-BE42-DE5A715CA47E}" destId="{53B24FB5-69E2-461F-B342-D54614672FCF}" srcOrd="6" destOrd="0" parTransId="{D64D04ED-E42B-47DF-928C-73715B3CD5C2}" sibTransId="{E909876A-B3E8-40B8-84DE-090046303998}"/>
    <dgm:cxn modelId="{8EBA4DAA-DFE7-474C-A229-174874CF1FD5}" type="presOf" srcId="{A3EB780D-A85A-42A0-927A-62E10CB2FE8D}" destId="{AAD0CB72-F173-4E3B-9719-CED8FF3E9E53}" srcOrd="0" destOrd="0" presId="urn:microsoft.com/office/officeart/2018/2/layout/IconVerticalSolidList"/>
    <dgm:cxn modelId="{7C834CCE-9DCE-4C95-9857-CC9C90E526D5}" srcId="{07316C59-E7BA-44CF-BE42-DE5A715CA47E}" destId="{9C94D1B5-F6AE-4DFB-9A13-21EFFE9C6A78}" srcOrd="7" destOrd="0" parTransId="{5A9B5E7D-5B9B-4B6C-921E-76F8E4C27D75}" sibTransId="{B0FC2CF6-7818-49EC-9174-A2745DDF0CE1}"/>
    <dgm:cxn modelId="{BCF910F4-2615-4A5D-8A42-86BAD9184F67}" type="presOf" srcId="{53B24FB5-69E2-461F-B342-D54614672FCF}" destId="{F7A7D825-ED35-42D5-822B-30B57CC5840E}" srcOrd="0" destOrd="0" presId="urn:microsoft.com/office/officeart/2018/2/layout/IconVerticalSolidList"/>
    <dgm:cxn modelId="{578A8CF7-52C4-455C-919C-8A5D6A2045C2}" type="presOf" srcId="{B8C2F8C8-D6C3-4782-887F-A50B8CC3D2F0}" destId="{02C7BA5A-8F28-416B-B836-71063591913B}" srcOrd="0" destOrd="0" presId="urn:microsoft.com/office/officeart/2018/2/layout/IconVerticalSolidList"/>
    <dgm:cxn modelId="{1DA836FF-4CE0-4620-8FDC-BCFA1E3C321B}" type="presOf" srcId="{694C8862-BF63-4FD1-861D-3412ED2132FD}" destId="{614266F0-24D0-4191-8AC1-8078E845C317}" srcOrd="0" destOrd="0" presId="urn:microsoft.com/office/officeart/2018/2/layout/IconVerticalSolidList"/>
    <dgm:cxn modelId="{A39FB951-FEE3-461B-BBF1-707107672404}" type="presParOf" srcId="{AB2628DC-B01B-423E-9AE4-946E1F521986}" destId="{FAEB210E-26F4-4BCD-98DC-7690CD9C7919}" srcOrd="0" destOrd="0" presId="urn:microsoft.com/office/officeart/2018/2/layout/IconVerticalSolidList"/>
    <dgm:cxn modelId="{6C1B0493-717A-4CDA-9E68-2DEE3B7281D9}" type="presParOf" srcId="{FAEB210E-26F4-4BCD-98DC-7690CD9C7919}" destId="{30329342-C65E-45EE-A5BA-9730F27B15EE}" srcOrd="0" destOrd="0" presId="urn:microsoft.com/office/officeart/2018/2/layout/IconVerticalSolidList"/>
    <dgm:cxn modelId="{766C0186-32A5-4C11-B80A-87AA521D5784}" type="presParOf" srcId="{FAEB210E-26F4-4BCD-98DC-7690CD9C7919}" destId="{099838D8-FF9A-4CBD-91BF-E22790325893}" srcOrd="1" destOrd="0" presId="urn:microsoft.com/office/officeart/2018/2/layout/IconVerticalSolidList"/>
    <dgm:cxn modelId="{63D78869-C5A1-405D-83DC-C56858E873BE}" type="presParOf" srcId="{FAEB210E-26F4-4BCD-98DC-7690CD9C7919}" destId="{82BF7E5C-FA5B-45C1-9254-F774BE618E8F}" srcOrd="2" destOrd="0" presId="urn:microsoft.com/office/officeart/2018/2/layout/IconVerticalSolidList"/>
    <dgm:cxn modelId="{5A2EDE00-59A5-48AA-BC9E-98D76333A076}" type="presParOf" srcId="{FAEB210E-26F4-4BCD-98DC-7690CD9C7919}" destId="{85365814-85F4-4FD5-969E-92693F52D341}" srcOrd="3" destOrd="0" presId="urn:microsoft.com/office/officeart/2018/2/layout/IconVerticalSolidList"/>
    <dgm:cxn modelId="{F09BC989-8386-4BE2-A0C4-9DB4498393A1}" type="presParOf" srcId="{AB2628DC-B01B-423E-9AE4-946E1F521986}" destId="{B34CAF31-ACD4-48AF-82A2-CB48EFABD704}" srcOrd="1" destOrd="0" presId="urn:microsoft.com/office/officeart/2018/2/layout/IconVerticalSolidList"/>
    <dgm:cxn modelId="{08A0DAA5-3F59-4CBD-AFF6-6426E13E2FC0}" type="presParOf" srcId="{AB2628DC-B01B-423E-9AE4-946E1F521986}" destId="{C1D67400-9F6C-4606-AA12-161E137469C5}" srcOrd="2" destOrd="0" presId="urn:microsoft.com/office/officeart/2018/2/layout/IconVerticalSolidList"/>
    <dgm:cxn modelId="{09C6ED7F-5C23-4957-98DF-91099D5534A7}" type="presParOf" srcId="{C1D67400-9F6C-4606-AA12-161E137469C5}" destId="{0FDDFF68-67B9-4C79-80A9-1A02FB96C444}" srcOrd="0" destOrd="0" presId="urn:microsoft.com/office/officeart/2018/2/layout/IconVerticalSolidList"/>
    <dgm:cxn modelId="{967AD83C-6494-4910-9481-A8665A61DAC0}" type="presParOf" srcId="{C1D67400-9F6C-4606-AA12-161E137469C5}" destId="{685934DC-4C7D-400B-A9D7-F3D33CA0B7BC}" srcOrd="1" destOrd="0" presId="urn:microsoft.com/office/officeart/2018/2/layout/IconVerticalSolidList"/>
    <dgm:cxn modelId="{18104EBB-3CE4-4BF2-A7E9-2E6AF8387E17}" type="presParOf" srcId="{C1D67400-9F6C-4606-AA12-161E137469C5}" destId="{70FBB53E-BC7D-40D6-BC55-08F9C8B51C1C}" srcOrd="2" destOrd="0" presId="urn:microsoft.com/office/officeart/2018/2/layout/IconVerticalSolidList"/>
    <dgm:cxn modelId="{51525B31-9D96-4911-B9AB-D5E6F29BE727}" type="presParOf" srcId="{C1D67400-9F6C-4606-AA12-161E137469C5}" destId="{AAD0CB72-F173-4E3B-9719-CED8FF3E9E53}" srcOrd="3" destOrd="0" presId="urn:microsoft.com/office/officeart/2018/2/layout/IconVerticalSolidList"/>
    <dgm:cxn modelId="{30BF82A6-9DEC-4A18-84B6-F4AA1531AD7B}" type="presParOf" srcId="{AB2628DC-B01B-423E-9AE4-946E1F521986}" destId="{9B8A4C7D-918B-487A-9D43-9E28D1A9A18D}" srcOrd="3" destOrd="0" presId="urn:microsoft.com/office/officeart/2018/2/layout/IconVerticalSolidList"/>
    <dgm:cxn modelId="{9507679A-D7F1-4B19-A5A7-DC1C9FFBA016}" type="presParOf" srcId="{AB2628DC-B01B-423E-9AE4-946E1F521986}" destId="{09BAE39A-3CC0-4F0A-B674-9DC9FD65A6CB}" srcOrd="4" destOrd="0" presId="urn:microsoft.com/office/officeart/2018/2/layout/IconVerticalSolidList"/>
    <dgm:cxn modelId="{FB5994C6-95BA-41FB-8FCA-A5505CBDE5FF}" type="presParOf" srcId="{09BAE39A-3CC0-4F0A-B674-9DC9FD65A6CB}" destId="{B29E3159-F97D-477E-8B99-3E57E238CE94}" srcOrd="0" destOrd="0" presId="urn:microsoft.com/office/officeart/2018/2/layout/IconVerticalSolidList"/>
    <dgm:cxn modelId="{2735E1F2-8314-40BE-927D-C52460BE4324}" type="presParOf" srcId="{09BAE39A-3CC0-4F0A-B674-9DC9FD65A6CB}" destId="{CD138D29-569A-4352-95FB-5228538B8EBC}" srcOrd="1" destOrd="0" presId="urn:microsoft.com/office/officeart/2018/2/layout/IconVerticalSolidList"/>
    <dgm:cxn modelId="{087E3452-8E82-4646-8719-A9156E1824D1}" type="presParOf" srcId="{09BAE39A-3CC0-4F0A-B674-9DC9FD65A6CB}" destId="{981A8FD6-94DD-4420-A568-89A730CA9F63}" srcOrd="2" destOrd="0" presId="urn:microsoft.com/office/officeart/2018/2/layout/IconVerticalSolidList"/>
    <dgm:cxn modelId="{DCEF66EE-D61B-460F-A3A4-90288327A782}" type="presParOf" srcId="{09BAE39A-3CC0-4F0A-B674-9DC9FD65A6CB}" destId="{614266F0-24D0-4191-8AC1-8078E845C317}" srcOrd="3" destOrd="0" presId="urn:microsoft.com/office/officeart/2018/2/layout/IconVerticalSolidList"/>
    <dgm:cxn modelId="{AECDCB94-0465-4462-9A32-CEF2DDE077A2}" type="presParOf" srcId="{AB2628DC-B01B-423E-9AE4-946E1F521986}" destId="{F6B88034-0C3B-4438-8C95-8B9A3147563F}" srcOrd="5" destOrd="0" presId="urn:microsoft.com/office/officeart/2018/2/layout/IconVerticalSolidList"/>
    <dgm:cxn modelId="{2056A8C6-601E-41C7-9658-8DC1987306B6}" type="presParOf" srcId="{AB2628DC-B01B-423E-9AE4-946E1F521986}" destId="{4B1E7EE2-5D4F-481B-8D88-C42752AC74A7}" srcOrd="6" destOrd="0" presId="urn:microsoft.com/office/officeart/2018/2/layout/IconVerticalSolidList"/>
    <dgm:cxn modelId="{B04CB36B-338E-4D02-A469-C38FCDD74AA1}" type="presParOf" srcId="{4B1E7EE2-5D4F-481B-8D88-C42752AC74A7}" destId="{659BE228-0CDE-4C64-BDE8-C19E47BF7AF8}" srcOrd="0" destOrd="0" presId="urn:microsoft.com/office/officeart/2018/2/layout/IconVerticalSolidList"/>
    <dgm:cxn modelId="{7290EA77-3390-408C-8075-FC65E236EB88}" type="presParOf" srcId="{4B1E7EE2-5D4F-481B-8D88-C42752AC74A7}" destId="{DCCF0C6B-6A28-4076-82A1-2DC992622FAE}" srcOrd="1" destOrd="0" presId="urn:microsoft.com/office/officeart/2018/2/layout/IconVerticalSolidList"/>
    <dgm:cxn modelId="{EBED9CA0-94CD-4595-A843-DF84BF5214B5}" type="presParOf" srcId="{4B1E7EE2-5D4F-481B-8D88-C42752AC74A7}" destId="{86E8862D-14B6-4950-B923-D82249A1E19F}" srcOrd="2" destOrd="0" presId="urn:microsoft.com/office/officeart/2018/2/layout/IconVerticalSolidList"/>
    <dgm:cxn modelId="{28FE7996-FD1B-42D9-AD20-E7BA32E09775}" type="presParOf" srcId="{4B1E7EE2-5D4F-481B-8D88-C42752AC74A7}" destId="{4D3C1C77-FFEB-4F96-BA68-B8BB524DFAD0}" srcOrd="3" destOrd="0" presId="urn:microsoft.com/office/officeart/2018/2/layout/IconVerticalSolidList"/>
    <dgm:cxn modelId="{4354A149-5BAD-4E07-876E-8B16DB2D71C9}" type="presParOf" srcId="{AB2628DC-B01B-423E-9AE4-946E1F521986}" destId="{742904B7-D5A5-481E-953A-ABD81A8B5C35}" srcOrd="7" destOrd="0" presId="urn:microsoft.com/office/officeart/2018/2/layout/IconVerticalSolidList"/>
    <dgm:cxn modelId="{A316C97B-D2A1-46AC-8719-F56C30E5491F}" type="presParOf" srcId="{AB2628DC-B01B-423E-9AE4-946E1F521986}" destId="{9C4D8236-92E1-43DB-8FA9-00D8903F0AF1}" srcOrd="8" destOrd="0" presId="urn:microsoft.com/office/officeart/2018/2/layout/IconVerticalSolidList"/>
    <dgm:cxn modelId="{EF70CA8B-64B6-497A-BA3D-BE3D093647FD}" type="presParOf" srcId="{9C4D8236-92E1-43DB-8FA9-00D8903F0AF1}" destId="{A336EDD2-9155-4DE5-88F1-2A568161D1CF}" srcOrd="0" destOrd="0" presId="urn:microsoft.com/office/officeart/2018/2/layout/IconVerticalSolidList"/>
    <dgm:cxn modelId="{34291002-0199-46EE-83A2-E1B4B81E3C34}" type="presParOf" srcId="{9C4D8236-92E1-43DB-8FA9-00D8903F0AF1}" destId="{C7C7B4CA-9CC1-4AA4-BB5C-0AF5E363561F}" srcOrd="1" destOrd="0" presId="urn:microsoft.com/office/officeart/2018/2/layout/IconVerticalSolidList"/>
    <dgm:cxn modelId="{BA9E96BE-35AF-4073-B252-F8C4FDF619AB}" type="presParOf" srcId="{9C4D8236-92E1-43DB-8FA9-00D8903F0AF1}" destId="{8A22F718-8880-4A1D-B60A-71054DC1E8B1}" srcOrd="2" destOrd="0" presId="urn:microsoft.com/office/officeart/2018/2/layout/IconVerticalSolidList"/>
    <dgm:cxn modelId="{62FF0A69-334B-41D2-A3F9-8FC76AC62130}" type="presParOf" srcId="{9C4D8236-92E1-43DB-8FA9-00D8903F0AF1}" destId="{02C7BA5A-8F28-416B-B836-71063591913B}" srcOrd="3" destOrd="0" presId="urn:microsoft.com/office/officeart/2018/2/layout/IconVerticalSolidList"/>
    <dgm:cxn modelId="{5182F403-04BF-4C02-9759-C2A939290AA4}" type="presParOf" srcId="{AB2628DC-B01B-423E-9AE4-946E1F521986}" destId="{16BCBC4F-D07D-4DFB-8BFC-0818F604793A}" srcOrd="9" destOrd="0" presId="urn:microsoft.com/office/officeart/2018/2/layout/IconVerticalSolidList"/>
    <dgm:cxn modelId="{2400EEF5-AF5C-4D6E-B908-6BB41809A85C}" type="presParOf" srcId="{AB2628DC-B01B-423E-9AE4-946E1F521986}" destId="{51A37D61-B90B-476E-894F-3D9209EC03B1}" srcOrd="10" destOrd="0" presId="urn:microsoft.com/office/officeart/2018/2/layout/IconVerticalSolidList"/>
    <dgm:cxn modelId="{445F8B5A-09AF-4630-81F4-6861DA6EDEE9}" type="presParOf" srcId="{51A37D61-B90B-476E-894F-3D9209EC03B1}" destId="{71B6E58C-26F9-44D8-A362-52B9373BA34F}" srcOrd="0" destOrd="0" presId="urn:microsoft.com/office/officeart/2018/2/layout/IconVerticalSolidList"/>
    <dgm:cxn modelId="{4771B7E1-DC69-4B74-B1B7-C2663EE32414}" type="presParOf" srcId="{51A37D61-B90B-476E-894F-3D9209EC03B1}" destId="{82402F96-88E3-4C9F-8FE3-9DD31F5C423C}" srcOrd="1" destOrd="0" presId="urn:microsoft.com/office/officeart/2018/2/layout/IconVerticalSolidList"/>
    <dgm:cxn modelId="{66926D44-17D5-45B6-BBBE-FB8323543359}" type="presParOf" srcId="{51A37D61-B90B-476E-894F-3D9209EC03B1}" destId="{3FED12C0-76A9-49EF-83F0-C33F731A1FA3}" srcOrd="2" destOrd="0" presId="urn:microsoft.com/office/officeart/2018/2/layout/IconVerticalSolidList"/>
    <dgm:cxn modelId="{1681AF42-4591-45F0-999E-1FD0F804C7D9}" type="presParOf" srcId="{51A37D61-B90B-476E-894F-3D9209EC03B1}" destId="{48ECC5A0-B09C-4A7A-853A-A07D84F5FAC7}" srcOrd="3" destOrd="0" presId="urn:microsoft.com/office/officeart/2018/2/layout/IconVerticalSolidList"/>
    <dgm:cxn modelId="{925EDEC4-EA3B-4706-A4FE-7E67295B1338}" type="presParOf" srcId="{AB2628DC-B01B-423E-9AE4-946E1F521986}" destId="{D1C0BD21-5601-4CCA-BDAD-138D707E12F8}" srcOrd="11" destOrd="0" presId="urn:microsoft.com/office/officeart/2018/2/layout/IconVerticalSolidList"/>
    <dgm:cxn modelId="{27726850-B4F4-400A-9781-43183048ADCB}" type="presParOf" srcId="{AB2628DC-B01B-423E-9AE4-946E1F521986}" destId="{EAD83FEA-21B9-46B7-9F6D-75B170659530}" srcOrd="12" destOrd="0" presId="urn:microsoft.com/office/officeart/2018/2/layout/IconVerticalSolidList"/>
    <dgm:cxn modelId="{999DFEB2-FE67-4ADC-B2C8-DB32A02D2FB8}" type="presParOf" srcId="{EAD83FEA-21B9-46B7-9F6D-75B170659530}" destId="{51A8109C-1935-4892-8D3B-A9F761DE617C}" srcOrd="0" destOrd="0" presId="urn:microsoft.com/office/officeart/2018/2/layout/IconVerticalSolidList"/>
    <dgm:cxn modelId="{4D5682EE-82FC-4B01-BF76-738B8DC302D2}" type="presParOf" srcId="{EAD83FEA-21B9-46B7-9F6D-75B170659530}" destId="{8869C290-56EA-46B8-B640-7374CD4C43F5}" srcOrd="1" destOrd="0" presId="urn:microsoft.com/office/officeart/2018/2/layout/IconVerticalSolidList"/>
    <dgm:cxn modelId="{634F0069-2C4D-44F1-8762-2E63998CF394}" type="presParOf" srcId="{EAD83FEA-21B9-46B7-9F6D-75B170659530}" destId="{18B988BD-AA16-4076-A534-C5C560B88BD6}" srcOrd="2" destOrd="0" presId="urn:microsoft.com/office/officeart/2018/2/layout/IconVerticalSolidList"/>
    <dgm:cxn modelId="{1286D2C8-7560-4F6A-A909-4287118373C6}" type="presParOf" srcId="{EAD83FEA-21B9-46B7-9F6D-75B170659530}" destId="{F7A7D825-ED35-42D5-822B-30B57CC5840E}" srcOrd="3" destOrd="0" presId="urn:microsoft.com/office/officeart/2018/2/layout/IconVerticalSolidList"/>
    <dgm:cxn modelId="{39691155-3541-4B0B-8CBB-44AFC7E824F8}" type="presParOf" srcId="{AB2628DC-B01B-423E-9AE4-946E1F521986}" destId="{37D7558C-7069-4808-AB6A-DB4C27282084}" srcOrd="13" destOrd="0" presId="urn:microsoft.com/office/officeart/2018/2/layout/IconVerticalSolidList"/>
    <dgm:cxn modelId="{56793141-26A6-47AD-AAA9-43F4450495D9}" type="presParOf" srcId="{AB2628DC-B01B-423E-9AE4-946E1F521986}" destId="{86906AE3-56E8-4773-8C6C-1128B8068B44}" srcOrd="14" destOrd="0" presId="urn:microsoft.com/office/officeart/2018/2/layout/IconVerticalSolidList"/>
    <dgm:cxn modelId="{2950BF47-C1C0-49A3-820B-7740F85FF39A}" type="presParOf" srcId="{86906AE3-56E8-4773-8C6C-1128B8068B44}" destId="{984D9C4F-EB06-4E6D-A1C4-69BF7F6B2A8E}" srcOrd="0" destOrd="0" presId="urn:microsoft.com/office/officeart/2018/2/layout/IconVerticalSolidList"/>
    <dgm:cxn modelId="{E33B2412-1366-4801-A865-20755542B740}" type="presParOf" srcId="{86906AE3-56E8-4773-8C6C-1128B8068B44}" destId="{993B399E-3C76-4748-977A-B8B8E55F524F}" srcOrd="1" destOrd="0" presId="urn:microsoft.com/office/officeart/2018/2/layout/IconVerticalSolidList"/>
    <dgm:cxn modelId="{D92D1D6B-0148-4596-8CDA-B6AA34EBC3DD}" type="presParOf" srcId="{86906AE3-56E8-4773-8C6C-1128B8068B44}" destId="{F975499E-06E1-40A4-86B9-11FD05B706F4}" srcOrd="2" destOrd="0" presId="urn:microsoft.com/office/officeart/2018/2/layout/IconVerticalSolidList"/>
    <dgm:cxn modelId="{2964CD27-B3C2-4FB5-8388-30B8C54325FC}" type="presParOf" srcId="{86906AE3-56E8-4773-8C6C-1128B8068B44}" destId="{FC59603A-80B7-41A0-A7E1-BFE274AA78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E1FF6-1C6E-455F-8BEC-F06B3D2E06AC}">
      <dsp:nvSpPr>
        <dsp:cNvPr id="0" name=""/>
        <dsp:cNvSpPr/>
      </dsp:nvSpPr>
      <dsp:spPr>
        <a:xfrm>
          <a:off x="-248027" y="8641"/>
          <a:ext cx="9786258" cy="538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FE80C-77E3-4C54-900B-B869F92F2433}">
      <dsp:nvSpPr>
        <dsp:cNvPr id="0" name=""/>
        <dsp:cNvSpPr/>
      </dsp:nvSpPr>
      <dsp:spPr>
        <a:xfrm>
          <a:off x="-85154" y="129786"/>
          <a:ext cx="296711" cy="2961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EF1BC6-6D31-49C4-ABC2-F2CCAF50118E}">
      <dsp:nvSpPr>
        <dsp:cNvPr id="0" name=""/>
        <dsp:cNvSpPr/>
      </dsp:nvSpPr>
      <dsp:spPr>
        <a:xfrm>
          <a:off x="374429" y="8641"/>
          <a:ext cx="4403816" cy="6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7" tIns="67667" rIns="67667" bIns="67667"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Employment History – A list of your past jobs (starting with the most recent). Include:</a:t>
          </a:r>
          <a:endParaRPr lang="en-US" sz="1400" kern="1200" dirty="0">
            <a:latin typeface="Century Gothic" panose="020B0502020202020204" pitchFamily="34" charset="0"/>
          </a:endParaRPr>
        </a:p>
      </dsp:txBody>
      <dsp:txXfrm>
        <a:off x="374429" y="8641"/>
        <a:ext cx="4403816" cy="639376"/>
      </dsp:txXfrm>
    </dsp:sp>
    <dsp:sp modelId="{EE6B2E51-A737-474A-ACCD-4E0ABA281774}">
      <dsp:nvSpPr>
        <dsp:cNvPr id="0" name=""/>
        <dsp:cNvSpPr/>
      </dsp:nvSpPr>
      <dsp:spPr>
        <a:xfrm>
          <a:off x="4225576" y="68019"/>
          <a:ext cx="5808708" cy="638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01" tIns="67601" rIns="67601" bIns="67601" numCol="1" spcCol="1270" anchor="ctr" anchorCtr="0">
          <a:noAutofit/>
        </a:bodyPr>
        <a:lstStyle/>
        <a:p>
          <a:pPr marL="0" lvl="0" indent="0" algn="l" defTabSz="488950">
            <a:lnSpc>
              <a:spcPct val="90000"/>
            </a:lnSpc>
            <a:spcBef>
              <a:spcPct val="0"/>
            </a:spcBef>
            <a:spcAft>
              <a:spcPct val="35000"/>
            </a:spcAft>
            <a:buNone/>
          </a:pPr>
          <a:r>
            <a:rPr lang="en-GB" sz="1100" kern="1200" dirty="0">
              <a:latin typeface="Century Gothic" panose="020B0502020202020204" pitchFamily="34" charset="0"/>
            </a:rPr>
            <a:t>Job Title</a:t>
          </a:r>
          <a:endParaRPr lang="en-US" sz="1100" kern="1200" dirty="0">
            <a:latin typeface="Century Gothic" panose="020B0502020202020204" pitchFamily="34" charset="0"/>
          </a:endParaRPr>
        </a:p>
        <a:p>
          <a:pPr marL="0" lvl="0" indent="0" algn="l" defTabSz="488950">
            <a:lnSpc>
              <a:spcPct val="90000"/>
            </a:lnSpc>
            <a:spcBef>
              <a:spcPct val="0"/>
            </a:spcBef>
            <a:spcAft>
              <a:spcPct val="35000"/>
            </a:spcAft>
            <a:buNone/>
          </a:pPr>
          <a:r>
            <a:rPr lang="en-GB" sz="1100" kern="1200" dirty="0">
              <a:latin typeface="Century Gothic" panose="020B0502020202020204" pitchFamily="34" charset="0"/>
            </a:rPr>
            <a:t>Company Name and Address</a:t>
          </a:r>
          <a:endParaRPr lang="en-US" sz="1100" kern="1200" dirty="0">
            <a:latin typeface="Century Gothic" panose="020B0502020202020204" pitchFamily="34" charset="0"/>
          </a:endParaRPr>
        </a:p>
        <a:p>
          <a:pPr marL="0" lvl="0" indent="0" algn="l" defTabSz="488950">
            <a:lnSpc>
              <a:spcPct val="90000"/>
            </a:lnSpc>
            <a:spcBef>
              <a:spcPct val="0"/>
            </a:spcBef>
            <a:spcAft>
              <a:spcPct val="35000"/>
            </a:spcAft>
            <a:buNone/>
          </a:pPr>
          <a:r>
            <a:rPr lang="en-GB" sz="1100" kern="1200" dirty="0">
              <a:latin typeface="Century Gothic" panose="020B0502020202020204" pitchFamily="34" charset="0"/>
            </a:rPr>
            <a:t>Dates Worked</a:t>
          </a:r>
          <a:endParaRPr lang="en-US" sz="1100" kern="1200" dirty="0">
            <a:latin typeface="Century Gothic" panose="020B0502020202020204" pitchFamily="34" charset="0"/>
          </a:endParaRPr>
        </a:p>
        <a:p>
          <a:pPr marL="0" lvl="0" indent="0" algn="l" defTabSz="488950">
            <a:lnSpc>
              <a:spcPct val="90000"/>
            </a:lnSpc>
            <a:spcBef>
              <a:spcPct val="0"/>
            </a:spcBef>
            <a:spcAft>
              <a:spcPct val="35000"/>
            </a:spcAft>
            <a:buNone/>
          </a:pPr>
          <a:r>
            <a:rPr lang="en-GB" sz="1100" kern="1200" dirty="0">
              <a:latin typeface="Century Gothic" panose="020B0502020202020204" pitchFamily="34" charset="0"/>
            </a:rPr>
            <a:t>Short description of your job role and duties</a:t>
          </a:r>
          <a:endParaRPr lang="en-US" sz="1100" kern="1200" dirty="0">
            <a:latin typeface="Century Gothic" panose="020B0502020202020204" pitchFamily="34" charset="0"/>
          </a:endParaRPr>
        </a:p>
      </dsp:txBody>
      <dsp:txXfrm>
        <a:off x="4225576" y="68019"/>
        <a:ext cx="5808708" cy="638752"/>
      </dsp:txXfrm>
    </dsp:sp>
    <dsp:sp modelId="{95FAC1BD-04CA-482F-B2FC-5568BEABB4BF}">
      <dsp:nvSpPr>
        <dsp:cNvPr id="0" name=""/>
        <dsp:cNvSpPr/>
      </dsp:nvSpPr>
      <dsp:spPr>
        <a:xfrm>
          <a:off x="-248027" y="807861"/>
          <a:ext cx="9786258" cy="538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9C4B7-71DA-4ACD-849B-BB1EAD19BEAD}">
      <dsp:nvSpPr>
        <dsp:cNvPr id="0" name=""/>
        <dsp:cNvSpPr/>
      </dsp:nvSpPr>
      <dsp:spPr>
        <a:xfrm>
          <a:off x="-85154" y="929006"/>
          <a:ext cx="296711" cy="2961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16CCF-D708-4EAE-80D5-7B527A3BE403}">
      <dsp:nvSpPr>
        <dsp:cNvPr id="0" name=""/>
        <dsp:cNvSpPr/>
      </dsp:nvSpPr>
      <dsp:spPr>
        <a:xfrm>
          <a:off x="374429" y="807861"/>
          <a:ext cx="9107185" cy="6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7" tIns="67667" rIns="67667" bIns="67667"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Qualifications and Training </a:t>
          </a:r>
          <a:r>
            <a:rPr lang="en-GB" sz="1400" kern="1200" dirty="0">
              <a:latin typeface="Century Gothic" panose="020B0502020202020204" pitchFamily="34" charset="0"/>
            </a:rPr>
            <a:t>– Any certificates, courses, or training that relate to the job.</a:t>
          </a:r>
          <a:endParaRPr lang="en-US" sz="1400" kern="1200" dirty="0">
            <a:latin typeface="Century Gothic" panose="020B0502020202020204" pitchFamily="34" charset="0"/>
          </a:endParaRPr>
        </a:p>
      </dsp:txBody>
      <dsp:txXfrm>
        <a:off x="374429" y="807861"/>
        <a:ext cx="9107185" cy="639376"/>
      </dsp:txXfrm>
    </dsp:sp>
    <dsp:sp modelId="{78DAD6C1-F5F5-4D9F-9C6C-67B0B4D2F9A3}">
      <dsp:nvSpPr>
        <dsp:cNvPr id="0" name=""/>
        <dsp:cNvSpPr/>
      </dsp:nvSpPr>
      <dsp:spPr>
        <a:xfrm>
          <a:off x="-248027" y="1607082"/>
          <a:ext cx="9786258" cy="538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4603F6-7D7E-408E-A450-D0518FEB08A8}">
      <dsp:nvSpPr>
        <dsp:cNvPr id="0" name=""/>
        <dsp:cNvSpPr/>
      </dsp:nvSpPr>
      <dsp:spPr>
        <a:xfrm>
          <a:off x="-85154" y="1728227"/>
          <a:ext cx="296711" cy="2961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C2A1D0-3AA0-4A06-9670-09B950CCB466}">
      <dsp:nvSpPr>
        <dsp:cNvPr id="0" name=""/>
        <dsp:cNvSpPr/>
      </dsp:nvSpPr>
      <dsp:spPr>
        <a:xfrm>
          <a:off x="374429" y="1607082"/>
          <a:ext cx="9107185" cy="6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7" tIns="67667" rIns="67667" bIns="67667"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Education </a:t>
          </a:r>
          <a:r>
            <a:rPr lang="en-GB" sz="1400" kern="1200" dirty="0">
              <a:latin typeface="Century Gothic" panose="020B0502020202020204" pitchFamily="34" charset="0"/>
            </a:rPr>
            <a:t>– List the courses, schools, colleges, or universities you have attended. For example, if you are studying ESOL Level 1, 2, or 3 courses, Functional Skills Level 1 or 2 courses, Maths, or Science qualifications, include them in this section.</a:t>
          </a:r>
          <a:endParaRPr lang="en-US" sz="1400" kern="1200" dirty="0">
            <a:latin typeface="Century Gothic" panose="020B0502020202020204" pitchFamily="34" charset="0"/>
          </a:endParaRPr>
        </a:p>
      </dsp:txBody>
      <dsp:txXfrm>
        <a:off x="374429" y="1607082"/>
        <a:ext cx="9107185" cy="639376"/>
      </dsp:txXfrm>
    </dsp:sp>
    <dsp:sp modelId="{8887B47A-9266-409B-8A18-67067D9044EA}">
      <dsp:nvSpPr>
        <dsp:cNvPr id="0" name=""/>
        <dsp:cNvSpPr/>
      </dsp:nvSpPr>
      <dsp:spPr>
        <a:xfrm>
          <a:off x="-248027" y="2406303"/>
          <a:ext cx="9786258" cy="538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407AD-7A8C-49E2-8D69-CC595659BFA7}">
      <dsp:nvSpPr>
        <dsp:cNvPr id="0" name=""/>
        <dsp:cNvSpPr/>
      </dsp:nvSpPr>
      <dsp:spPr>
        <a:xfrm>
          <a:off x="-85154" y="2527448"/>
          <a:ext cx="296711" cy="2961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1CF99E-2BD8-452A-9641-A35FBEB1C190}">
      <dsp:nvSpPr>
        <dsp:cNvPr id="0" name=""/>
        <dsp:cNvSpPr/>
      </dsp:nvSpPr>
      <dsp:spPr>
        <a:xfrm>
          <a:off x="374429" y="2406303"/>
          <a:ext cx="9107185" cy="6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7" tIns="67667" rIns="67667" bIns="67667"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Spare Time Activities (Hobbies and Interests) (Optional) </a:t>
          </a:r>
          <a:r>
            <a:rPr lang="en-GB" sz="1400" kern="1200" dirty="0">
              <a:latin typeface="Century Gothic" panose="020B0502020202020204" pitchFamily="34" charset="0"/>
            </a:rPr>
            <a:t>– You can write about your hobbies if they are related to the job. For example: I enjoy beading, and I want to work as a beading teacher.</a:t>
          </a:r>
          <a:endParaRPr lang="en-US" sz="1400" kern="1200" dirty="0">
            <a:latin typeface="Century Gothic" panose="020B0502020202020204" pitchFamily="34" charset="0"/>
          </a:endParaRPr>
        </a:p>
      </dsp:txBody>
      <dsp:txXfrm>
        <a:off x="374429" y="2406303"/>
        <a:ext cx="9107185" cy="639376"/>
      </dsp:txXfrm>
    </dsp:sp>
    <dsp:sp modelId="{48B85F3B-FE87-416E-98D2-2CDF3115905C}">
      <dsp:nvSpPr>
        <dsp:cNvPr id="0" name=""/>
        <dsp:cNvSpPr/>
      </dsp:nvSpPr>
      <dsp:spPr>
        <a:xfrm>
          <a:off x="-248027" y="3205524"/>
          <a:ext cx="9786258" cy="538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7313C-F7E6-479B-A2A3-FE12B2478A94}">
      <dsp:nvSpPr>
        <dsp:cNvPr id="0" name=""/>
        <dsp:cNvSpPr/>
      </dsp:nvSpPr>
      <dsp:spPr>
        <a:xfrm>
          <a:off x="-85154" y="3326669"/>
          <a:ext cx="296711" cy="2961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4F05FB-74EC-4827-9076-FAABB16DCF8C}">
      <dsp:nvSpPr>
        <dsp:cNvPr id="0" name=""/>
        <dsp:cNvSpPr/>
      </dsp:nvSpPr>
      <dsp:spPr>
        <a:xfrm>
          <a:off x="374429" y="3205524"/>
          <a:ext cx="9107185" cy="6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7" tIns="67667" rIns="67667" bIns="67667"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References </a:t>
          </a:r>
          <a:r>
            <a:rPr lang="en-GB" sz="1400" kern="1200" dirty="0">
              <a:latin typeface="Century Gothic" panose="020B0502020202020204" pitchFamily="34" charset="0"/>
            </a:rPr>
            <a:t>– A letter or email from your recent or past employer saying you are a good worker. For example, they can write that you work hard and do your job well. – contact details of…</a:t>
          </a:r>
          <a:endParaRPr lang="en-US" sz="1400" kern="1200" dirty="0">
            <a:latin typeface="Century Gothic" panose="020B0502020202020204" pitchFamily="34" charset="0"/>
          </a:endParaRPr>
        </a:p>
      </dsp:txBody>
      <dsp:txXfrm>
        <a:off x="374429" y="3205524"/>
        <a:ext cx="9107185" cy="639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B8D59-6366-40DD-A1D7-AE9579787D9A}">
      <dsp:nvSpPr>
        <dsp:cNvPr id="0" name=""/>
        <dsp:cNvSpPr/>
      </dsp:nvSpPr>
      <dsp:spPr>
        <a:xfrm>
          <a:off x="0" y="3922"/>
          <a:ext cx="9563100" cy="11642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613929-AA14-4AFD-8254-2A11C0B4BB03}">
      <dsp:nvSpPr>
        <dsp:cNvPr id="0" name=""/>
        <dsp:cNvSpPr/>
      </dsp:nvSpPr>
      <dsp:spPr>
        <a:xfrm>
          <a:off x="352196" y="265887"/>
          <a:ext cx="640984" cy="6403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714DD3-6DF7-499F-9DA3-538916EEE728}">
      <dsp:nvSpPr>
        <dsp:cNvPr id="0" name=""/>
        <dsp:cNvSpPr/>
      </dsp:nvSpPr>
      <dsp:spPr>
        <a:xfrm>
          <a:off x="1345378" y="3922"/>
          <a:ext cx="8122473" cy="123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42" tIns="131042" rIns="131042" bIns="131042"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Example of a CV: </a:t>
          </a:r>
          <a:endParaRPr lang="en-US" sz="1400" kern="1200" dirty="0">
            <a:latin typeface="Century Gothic" panose="020B0502020202020204" pitchFamily="34" charset="0"/>
          </a:endParaRPr>
        </a:p>
      </dsp:txBody>
      <dsp:txXfrm>
        <a:off x="1345378" y="3922"/>
        <a:ext cx="8122473" cy="1238192"/>
      </dsp:txXfrm>
    </dsp:sp>
    <dsp:sp modelId="{FF6733E9-FC4D-4588-AE03-E2DE88B0E1F5}">
      <dsp:nvSpPr>
        <dsp:cNvPr id="0" name=""/>
        <dsp:cNvSpPr/>
      </dsp:nvSpPr>
      <dsp:spPr>
        <a:xfrm>
          <a:off x="0" y="1542283"/>
          <a:ext cx="9563100" cy="11642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AACE6-9948-4575-B146-EFD42A259C5D}">
      <dsp:nvSpPr>
        <dsp:cNvPr id="0" name=""/>
        <dsp:cNvSpPr/>
      </dsp:nvSpPr>
      <dsp:spPr>
        <a:xfrm>
          <a:off x="352196" y="1804247"/>
          <a:ext cx="640984" cy="6403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F192B-BE45-43AB-B63A-8C6B2F476CBD}">
      <dsp:nvSpPr>
        <dsp:cNvPr id="0" name=""/>
        <dsp:cNvSpPr/>
      </dsp:nvSpPr>
      <dsp:spPr>
        <a:xfrm>
          <a:off x="1345378" y="1542283"/>
          <a:ext cx="8122473" cy="123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42" tIns="131042" rIns="131042" bIns="131042"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hlinkClick xmlns:r="http://schemas.openxmlformats.org/officeDocument/2006/relationships" r:id="rId5"/>
            </a:rPr>
            <a:t>https://www.reed.co.uk/career-advice/free-cv-template/#dataCaptureForm536720</a:t>
          </a:r>
          <a:r>
            <a:rPr lang="en-GB" sz="1400" kern="1200" dirty="0">
              <a:latin typeface="Century Gothic" panose="020B0502020202020204" pitchFamily="34" charset="0"/>
            </a:rPr>
            <a:t>  </a:t>
          </a:r>
          <a:endParaRPr lang="en-US" sz="1400" kern="1200" dirty="0">
            <a:latin typeface="Century Gothic" panose="020B0502020202020204" pitchFamily="34" charset="0"/>
          </a:endParaRPr>
        </a:p>
      </dsp:txBody>
      <dsp:txXfrm>
        <a:off x="1345378" y="1542283"/>
        <a:ext cx="8122473" cy="1238192"/>
      </dsp:txXfrm>
    </dsp:sp>
    <dsp:sp modelId="{3D19E25C-C3B0-4272-B502-2B1F1783BD52}">
      <dsp:nvSpPr>
        <dsp:cNvPr id="0" name=""/>
        <dsp:cNvSpPr/>
      </dsp:nvSpPr>
      <dsp:spPr>
        <a:xfrm>
          <a:off x="0" y="3080643"/>
          <a:ext cx="9563100" cy="11642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B787A-C9D5-4C95-A3F3-C00E7250A2D4}">
      <dsp:nvSpPr>
        <dsp:cNvPr id="0" name=""/>
        <dsp:cNvSpPr/>
      </dsp:nvSpPr>
      <dsp:spPr>
        <a:xfrm>
          <a:off x="352541" y="3342608"/>
          <a:ext cx="640984" cy="64035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6B7795-CEEB-4695-9396-B974F2FD55C5}">
      <dsp:nvSpPr>
        <dsp:cNvPr id="0" name=""/>
        <dsp:cNvSpPr/>
      </dsp:nvSpPr>
      <dsp:spPr>
        <a:xfrm>
          <a:off x="1346066" y="3080643"/>
          <a:ext cx="8122473" cy="1238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42" tIns="131042" rIns="131042" bIns="131042"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Century Gothic" panose="020B0502020202020204" pitchFamily="34" charset="0"/>
            </a:rPr>
            <a:t>Here is a CV template you can use: </a:t>
          </a:r>
          <a:r>
            <a:rPr lang="en-GB" sz="1400" kern="1200" dirty="0">
              <a:latin typeface="Century Gothic" panose="020B0502020202020204" pitchFamily="34" charset="0"/>
              <a:hlinkClick xmlns:r="http://schemas.openxmlformats.org/officeDocument/2006/relationships" r:id="rId8"/>
            </a:rPr>
            <a:t>https://devoncc.sharepoint.com/:w:/s/PublicDocs/Corporate/ERzjh_kXKiRJn82jOMFSCwkB2HUPh1ys74nRYuslhDCPQw?e=AJ72oZ</a:t>
          </a:r>
          <a:r>
            <a:rPr lang="en-GB" sz="1400" kern="1200" dirty="0">
              <a:latin typeface="Century Gothic" panose="020B0502020202020204" pitchFamily="34" charset="0"/>
            </a:rPr>
            <a:t> </a:t>
          </a:r>
          <a:endParaRPr lang="en-US" sz="1400" kern="1200" dirty="0">
            <a:latin typeface="Century Gothic" panose="020B0502020202020204" pitchFamily="34" charset="0"/>
          </a:endParaRPr>
        </a:p>
      </dsp:txBody>
      <dsp:txXfrm>
        <a:off x="1346066" y="3080643"/>
        <a:ext cx="8122473" cy="1238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9342-C65E-45EE-A5BA-9730F27B15EE}">
      <dsp:nvSpPr>
        <dsp:cNvPr id="0" name=""/>
        <dsp:cNvSpPr/>
      </dsp:nvSpPr>
      <dsp:spPr>
        <a:xfrm>
          <a:off x="0" y="2637"/>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838D8-FF9A-4CBD-91BF-E22790325893}">
      <dsp:nvSpPr>
        <dsp:cNvPr id="0" name=""/>
        <dsp:cNvSpPr/>
      </dsp:nvSpPr>
      <dsp:spPr>
        <a:xfrm>
          <a:off x="119069" y="91201"/>
          <a:ext cx="216700" cy="216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365814-85F4-4FD5-969E-92693F52D341}">
      <dsp:nvSpPr>
        <dsp:cNvPr id="0" name=""/>
        <dsp:cNvSpPr/>
      </dsp:nvSpPr>
      <dsp:spPr>
        <a:xfrm>
          <a:off x="454838" y="2637"/>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Keep it short (one page, 3-5 paragraphs).</a:t>
          </a:r>
          <a:endParaRPr lang="en-US" sz="1400" kern="1200" dirty="0">
            <a:latin typeface="Century Gothic" panose="020B0502020202020204" pitchFamily="34" charset="0"/>
          </a:endParaRPr>
        </a:p>
      </dsp:txBody>
      <dsp:txXfrm>
        <a:off x="454838" y="2637"/>
        <a:ext cx="9080940" cy="442818"/>
      </dsp:txXfrm>
    </dsp:sp>
    <dsp:sp modelId="{0FDDFF68-67B9-4C79-80A9-1A02FB96C444}">
      <dsp:nvSpPr>
        <dsp:cNvPr id="0" name=""/>
        <dsp:cNvSpPr/>
      </dsp:nvSpPr>
      <dsp:spPr>
        <a:xfrm>
          <a:off x="0" y="556161"/>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934DC-4C7D-400B-A9D7-F3D33CA0B7BC}">
      <dsp:nvSpPr>
        <dsp:cNvPr id="0" name=""/>
        <dsp:cNvSpPr/>
      </dsp:nvSpPr>
      <dsp:spPr>
        <a:xfrm>
          <a:off x="119069" y="644725"/>
          <a:ext cx="216700" cy="2164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D0CB72-F173-4E3B-9719-CED8FF3E9E53}">
      <dsp:nvSpPr>
        <dsp:cNvPr id="0" name=""/>
        <dsp:cNvSpPr/>
      </dsp:nvSpPr>
      <dsp:spPr>
        <a:xfrm>
          <a:off x="454838" y="556161"/>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Customize it for each job.</a:t>
          </a:r>
          <a:endParaRPr lang="en-US" sz="1400" kern="1200" dirty="0">
            <a:latin typeface="Century Gothic" panose="020B0502020202020204" pitchFamily="34" charset="0"/>
          </a:endParaRPr>
        </a:p>
      </dsp:txBody>
      <dsp:txXfrm>
        <a:off x="454838" y="556161"/>
        <a:ext cx="9080940" cy="442818"/>
      </dsp:txXfrm>
    </dsp:sp>
    <dsp:sp modelId="{B29E3159-F97D-477E-8B99-3E57E238CE94}">
      <dsp:nvSpPr>
        <dsp:cNvPr id="0" name=""/>
        <dsp:cNvSpPr/>
      </dsp:nvSpPr>
      <dsp:spPr>
        <a:xfrm>
          <a:off x="0" y="1109684"/>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138D29-569A-4352-95FB-5228538B8EBC}">
      <dsp:nvSpPr>
        <dsp:cNvPr id="0" name=""/>
        <dsp:cNvSpPr/>
      </dsp:nvSpPr>
      <dsp:spPr>
        <a:xfrm>
          <a:off x="119069" y="1198248"/>
          <a:ext cx="216700" cy="2164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4266F0-24D0-4191-8AC1-8078E845C317}">
      <dsp:nvSpPr>
        <dsp:cNvPr id="0" name=""/>
        <dsp:cNvSpPr/>
      </dsp:nvSpPr>
      <dsp:spPr>
        <a:xfrm>
          <a:off x="454838" y="1109684"/>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Use keywords from the job description.</a:t>
          </a:r>
          <a:endParaRPr lang="en-US" sz="1400" kern="1200" dirty="0">
            <a:latin typeface="Century Gothic" panose="020B0502020202020204" pitchFamily="34" charset="0"/>
          </a:endParaRPr>
        </a:p>
      </dsp:txBody>
      <dsp:txXfrm>
        <a:off x="454838" y="1109684"/>
        <a:ext cx="9080940" cy="442818"/>
      </dsp:txXfrm>
    </dsp:sp>
    <dsp:sp modelId="{659BE228-0CDE-4C64-BDE8-C19E47BF7AF8}">
      <dsp:nvSpPr>
        <dsp:cNvPr id="0" name=""/>
        <dsp:cNvSpPr/>
      </dsp:nvSpPr>
      <dsp:spPr>
        <a:xfrm>
          <a:off x="0" y="1663208"/>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F0C6B-6A28-4076-82A1-2DC992622FAE}">
      <dsp:nvSpPr>
        <dsp:cNvPr id="0" name=""/>
        <dsp:cNvSpPr/>
      </dsp:nvSpPr>
      <dsp:spPr>
        <a:xfrm>
          <a:off x="119069" y="1751772"/>
          <a:ext cx="216700" cy="2164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3C1C77-FFEB-4F96-BA68-B8BB524DFAD0}">
      <dsp:nvSpPr>
        <dsp:cNvPr id="0" name=""/>
        <dsp:cNvSpPr/>
      </dsp:nvSpPr>
      <dsp:spPr>
        <a:xfrm>
          <a:off x="454838" y="1663208"/>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Address it to the right person if possible.</a:t>
          </a:r>
          <a:endParaRPr lang="en-US" sz="1400" kern="1200" dirty="0">
            <a:latin typeface="Century Gothic" panose="020B0502020202020204" pitchFamily="34" charset="0"/>
          </a:endParaRPr>
        </a:p>
      </dsp:txBody>
      <dsp:txXfrm>
        <a:off x="454838" y="1663208"/>
        <a:ext cx="9080940" cy="442818"/>
      </dsp:txXfrm>
    </dsp:sp>
    <dsp:sp modelId="{A336EDD2-9155-4DE5-88F1-2A568161D1CF}">
      <dsp:nvSpPr>
        <dsp:cNvPr id="0" name=""/>
        <dsp:cNvSpPr/>
      </dsp:nvSpPr>
      <dsp:spPr>
        <a:xfrm>
          <a:off x="0" y="2216731"/>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7B4CA-9CC1-4AA4-BB5C-0AF5E363561F}">
      <dsp:nvSpPr>
        <dsp:cNvPr id="0" name=""/>
        <dsp:cNvSpPr/>
      </dsp:nvSpPr>
      <dsp:spPr>
        <a:xfrm>
          <a:off x="119069" y="2305295"/>
          <a:ext cx="216700" cy="2164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C7BA5A-8F28-416B-B836-71063591913B}">
      <dsp:nvSpPr>
        <dsp:cNvPr id="0" name=""/>
        <dsp:cNvSpPr/>
      </dsp:nvSpPr>
      <dsp:spPr>
        <a:xfrm>
          <a:off x="454838" y="2216731"/>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Save it as a PDF, unless the employer asks for another format.</a:t>
          </a:r>
          <a:endParaRPr lang="en-US" sz="1400" kern="1200" dirty="0">
            <a:latin typeface="Century Gothic" panose="020B0502020202020204" pitchFamily="34" charset="0"/>
          </a:endParaRPr>
        </a:p>
      </dsp:txBody>
      <dsp:txXfrm>
        <a:off x="454838" y="2216731"/>
        <a:ext cx="9080940" cy="442818"/>
      </dsp:txXfrm>
    </dsp:sp>
    <dsp:sp modelId="{71B6E58C-26F9-44D8-A362-52B9373BA34F}">
      <dsp:nvSpPr>
        <dsp:cNvPr id="0" name=""/>
        <dsp:cNvSpPr/>
      </dsp:nvSpPr>
      <dsp:spPr>
        <a:xfrm>
          <a:off x="0" y="2770255"/>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02F96-88E3-4C9F-8FE3-9DD31F5C423C}">
      <dsp:nvSpPr>
        <dsp:cNvPr id="0" name=""/>
        <dsp:cNvSpPr/>
      </dsp:nvSpPr>
      <dsp:spPr>
        <a:xfrm>
          <a:off x="119069" y="2858819"/>
          <a:ext cx="216700" cy="2164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ECC5A0-B09C-4A7A-853A-A07D84F5FAC7}">
      <dsp:nvSpPr>
        <dsp:cNvPr id="0" name=""/>
        <dsp:cNvSpPr/>
      </dsp:nvSpPr>
      <dsp:spPr>
        <a:xfrm>
          <a:off x="454838" y="2770255"/>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If sending by email, write the cover letter in the email body, not as an attachment.  </a:t>
          </a:r>
          <a:endParaRPr lang="en-US" sz="1400" kern="1200" dirty="0">
            <a:latin typeface="Century Gothic" panose="020B0502020202020204" pitchFamily="34" charset="0"/>
          </a:endParaRPr>
        </a:p>
      </dsp:txBody>
      <dsp:txXfrm>
        <a:off x="454838" y="2770255"/>
        <a:ext cx="9080940" cy="442818"/>
      </dsp:txXfrm>
    </dsp:sp>
    <dsp:sp modelId="{51A8109C-1935-4892-8D3B-A9F761DE617C}">
      <dsp:nvSpPr>
        <dsp:cNvPr id="0" name=""/>
        <dsp:cNvSpPr/>
      </dsp:nvSpPr>
      <dsp:spPr>
        <a:xfrm>
          <a:off x="0" y="3323778"/>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9C290-56EA-46B8-B640-7374CD4C43F5}">
      <dsp:nvSpPr>
        <dsp:cNvPr id="0" name=""/>
        <dsp:cNvSpPr/>
      </dsp:nvSpPr>
      <dsp:spPr>
        <a:xfrm>
          <a:off x="119069" y="3412342"/>
          <a:ext cx="216700" cy="21648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A7D825-ED35-42D5-822B-30B57CC5840E}">
      <dsp:nvSpPr>
        <dsp:cNvPr id="0" name=""/>
        <dsp:cNvSpPr/>
      </dsp:nvSpPr>
      <dsp:spPr>
        <a:xfrm>
          <a:off x="454838" y="3323778"/>
          <a:ext cx="9080940"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Avoid repeating your CV and keep your letter clear and direct.  </a:t>
          </a:r>
          <a:endParaRPr lang="en-US" sz="1400" kern="1200" dirty="0">
            <a:latin typeface="Century Gothic" panose="020B0502020202020204" pitchFamily="34" charset="0"/>
          </a:endParaRPr>
        </a:p>
      </dsp:txBody>
      <dsp:txXfrm>
        <a:off x="454838" y="3323778"/>
        <a:ext cx="9080940" cy="442818"/>
      </dsp:txXfrm>
    </dsp:sp>
    <dsp:sp modelId="{984D9C4F-EB06-4E6D-A1C4-69BF7F6B2A8E}">
      <dsp:nvSpPr>
        <dsp:cNvPr id="0" name=""/>
        <dsp:cNvSpPr/>
      </dsp:nvSpPr>
      <dsp:spPr>
        <a:xfrm>
          <a:off x="0" y="3877302"/>
          <a:ext cx="9563100" cy="393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3B399E-3C76-4748-977A-B8B8E55F524F}">
      <dsp:nvSpPr>
        <dsp:cNvPr id="0" name=""/>
        <dsp:cNvSpPr/>
      </dsp:nvSpPr>
      <dsp:spPr>
        <a:xfrm>
          <a:off x="119185" y="3965866"/>
          <a:ext cx="216700" cy="21648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59603A-80B7-41A0-A7E1-BFE274AA78C5}">
      <dsp:nvSpPr>
        <dsp:cNvPr id="0" name=""/>
        <dsp:cNvSpPr/>
      </dsp:nvSpPr>
      <dsp:spPr>
        <a:xfrm>
          <a:off x="455071" y="3877302"/>
          <a:ext cx="9051144" cy="44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865" tIns="46865" rIns="46865" bIns="46865" numCol="1" spcCol="1270" anchor="ctr" anchorCtr="0">
          <a:noAutofit/>
        </a:bodyPr>
        <a:lstStyle/>
        <a:p>
          <a:pPr marL="0" lvl="0" indent="0" algn="l" defTabSz="622300">
            <a:lnSpc>
              <a:spcPct val="90000"/>
            </a:lnSpc>
            <a:spcBef>
              <a:spcPct val="0"/>
            </a:spcBef>
            <a:spcAft>
              <a:spcPct val="35000"/>
            </a:spcAft>
            <a:buNone/>
          </a:pPr>
          <a:r>
            <a:rPr lang="en-GB" sz="1400" kern="1200" dirty="0">
              <a:latin typeface="Century Gothic" panose="020B0502020202020204" pitchFamily="34" charset="0"/>
            </a:rPr>
            <a:t>A good cover letter increases your chances of getting an interview. Keep it simple, relevant, and professional!</a:t>
          </a:r>
          <a:endParaRPr lang="en-US" sz="1400" kern="1200" dirty="0">
            <a:latin typeface="Century Gothic" panose="020B0502020202020204" pitchFamily="34" charset="0"/>
          </a:endParaRPr>
        </a:p>
      </dsp:txBody>
      <dsp:txXfrm>
        <a:off x="455071" y="3877302"/>
        <a:ext cx="9051144" cy="4428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D00D48-4D31-4306-A642-4CFC5E837C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249570F-8A1A-408B-9089-F0C9A845E6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8E9480-670D-43D9-BC8A-E609ECC28635}" type="datetime1">
              <a:rPr lang="en-GB" smtClean="0"/>
              <a:t>14/02/2025</a:t>
            </a:fld>
            <a:endParaRPr lang="en-GB"/>
          </a:p>
        </p:txBody>
      </p:sp>
      <p:sp>
        <p:nvSpPr>
          <p:cNvPr id="4" name="Footer Placeholder 3">
            <a:extLst>
              <a:ext uri="{FF2B5EF4-FFF2-40B4-BE49-F238E27FC236}">
                <a16:creationId xmlns:a16="http://schemas.microsoft.com/office/drawing/2014/main" id="{9DA757B4-9559-44D8-81EB-11A870C9FB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56D5ABD-5887-44C5-9296-70DCA1716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EC7316-222A-4D9E-ACAD-58BF53BD04E2}" type="slidenum">
              <a:rPr lang="en-GB" smtClean="0"/>
              <a:t>‹#›</a:t>
            </a:fld>
            <a:endParaRPr lang="en-GB"/>
          </a:p>
        </p:txBody>
      </p:sp>
    </p:spTree>
    <p:extLst>
      <p:ext uri="{BB962C8B-B14F-4D97-AF65-F5344CB8AC3E}">
        <p14:creationId xmlns:p14="http://schemas.microsoft.com/office/powerpoint/2010/main" val="247440272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1411268-0049-492F-B7E0-CFCABF1DC72B}" type="datetime1">
              <a:rPr lang="en-GB" smtClean="0"/>
              <a:t>14/02/2025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124924D-8356-45E8-9D28-715AE3EDEB83}" type="slidenum">
              <a:rPr lang="en-GB" smtClean="0"/>
              <a:t>‹#›</a:t>
            </a:fld>
            <a:endParaRPr lang="en-GB" dirty="0"/>
          </a:p>
        </p:txBody>
      </p:sp>
    </p:spTree>
    <p:extLst>
      <p:ext uri="{BB962C8B-B14F-4D97-AF65-F5344CB8AC3E}">
        <p14:creationId xmlns:p14="http://schemas.microsoft.com/office/powerpoint/2010/main" val="322576123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29D42641-E5B1-4B0D-8683-243E57965E87}" type="slidenum">
              <a:rPr lang="en-GB" smtClean="0"/>
              <a:t>2</a:t>
            </a:fld>
            <a:endParaRPr lang="en-GB" dirty="0"/>
          </a:p>
        </p:txBody>
      </p:sp>
      <p:sp>
        <p:nvSpPr>
          <p:cNvPr id="5" name="Date Placeholder 4">
            <a:extLst>
              <a:ext uri="{FF2B5EF4-FFF2-40B4-BE49-F238E27FC236}">
                <a16:creationId xmlns:a16="http://schemas.microsoft.com/office/drawing/2014/main" id="{C2A80D39-FD4E-4D27-B2B5-92604053427E}"/>
              </a:ext>
            </a:extLst>
          </p:cNvPr>
          <p:cNvSpPr>
            <a:spLocks noGrp="1"/>
          </p:cNvSpPr>
          <p:nvPr>
            <p:ph type="dt" idx="1"/>
          </p:nvPr>
        </p:nvSpPr>
        <p:spPr/>
        <p:txBody>
          <a:bodyPr/>
          <a:lstStyle/>
          <a:p>
            <a:pPr rtl="0"/>
            <a:fld id="{2C6BEFA8-C883-4A84-8223-B521439EB2E2}" type="datetime1">
              <a:rPr lang="en-GB" smtClean="0"/>
              <a:t>14/02/2025</a:t>
            </a:fld>
            <a:endParaRPr lang="en-GB" dirty="0"/>
          </a:p>
        </p:txBody>
      </p:sp>
    </p:spTree>
    <p:extLst>
      <p:ext uri="{BB962C8B-B14F-4D97-AF65-F5344CB8AC3E}">
        <p14:creationId xmlns:p14="http://schemas.microsoft.com/office/powerpoint/2010/main" val="152132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29D42641-E5B1-4B0D-8683-243E57965E87}" type="slidenum">
              <a:rPr lang="en-GB" smtClean="0"/>
              <a:t>3</a:t>
            </a:fld>
            <a:endParaRPr lang="en-GB" dirty="0"/>
          </a:p>
        </p:txBody>
      </p:sp>
      <p:sp>
        <p:nvSpPr>
          <p:cNvPr id="5" name="Date Placeholder 4">
            <a:extLst>
              <a:ext uri="{FF2B5EF4-FFF2-40B4-BE49-F238E27FC236}">
                <a16:creationId xmlns:a16="http://schemas.microsoft.com/office/drawing/2014/main" id="{FF414F56-A433-46B2-B21D-86F56B0BE545}"/>
              </a:ext>
            </a:extLst>
          </p:cNvPr>
          <p:cNvSpPr>
            <a:spLocks noGrp="1"/>
          </p:cNvSpPr>
          <p:nvPr>
            <p:ph type="dt" idx="1"/>
          </p:nvPr>
        </p:nvSpPr>
        <p:spPr/>
        <p:txBody>
          <a:bodyPr/>
          <a:lstStyle/>
          <a:p>
            <a:pPr rtl="0"/>
            <a:fld id="{2FF389DF-077F-4268-954E-EDF3FECA971C}" type="datetime1">
              <a:rPr lang="en-GB" smtClean="0"/>
              <a:t>14/02/2025</a:t>
            </a:fld>
            <a:endParaRPr lang="en-GB" dirty="0"/>
          </a:p>
        </p:txBody>
      </p:sp>
    </p:spTree>
    <p:extLst>
      <p:ext uri="{BB962C8B-B14F-4D97-AF65-F5344CB8AC3E}">
        <p14:creationId xmlns:p14="http://schemas.microsoft.com/office/powerpoint/2010/main" val="282084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02743293-0820-4BC8-BD8F-B5AE10C4A443}" type="slidenum">
              <a:rPr lang="en-GB" smtClean="0"/>
              <a:t>4</a:t>
            </a:fld>
            <a:endParaRPr lang="en-GB" dirty="0"/>
          </a:p>
        </p:txBody>
      </p:sp>
      <p:sp>
        <p:nvSpPr>
          <p:cNvPr id="5" name="Date Placeholder 4">
            <a:extLst>
              <a:ext uri="{FF2B5EF4-FFF2-40B4-BE49-F238E27FC236}">
                <a16:creationId xmlns:a16="http://schemas.microsoft.com/office/drawing/2014/main" id="{8CBF7AB0-551D-4F20-A36A-16738FCB4637}"/>
              </a:ext>
            </a:extLst>
          </p:cNvPr>
          <p:cNvSpPr>
            <a:spLocks noGrp="1"/>
          </p:cNvSpPr>
          <p:nvPr>
            <p:ph type="dt" idx="1"/>
          </p:nvPr>
        </p:nvSpPr>
        <p:spPr/>
        <p:txBody>
          <a:bodyPr/>
          <a:lstStyle/>
          <a:p>
            <a:pPr rtl="0"/>
            <a:fld id="{42FB3451-358F-4E10-9E72-4D020D41FE1C}" type="datetime1">
              <a:rPr lang="en-GB" smtClean="0"/>
              <a:t>14/02/2025</a:t>
            </a:fld>
            <a:endParaRPr lang="en-GB" dirty="0"/>
          </a:p>
        </p:txBody>
      </p:sp>
    </p:spTree>
    <p:extLst>
      <p:ext uri="{BB962C8B-B14F-4D97-AF65-F5344CB8AC3E}">
        <p14:creationId xmlns:p14="http://schemas.microsoft.com/office/powerpoint/2010/main" val="405277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A9CD3540-47EC-47F1-9DF7-C96EE8190A07}" type="slidenum">
              <a:rPr lang="en-GB" smtClean="0"/>
              <a:t>5</a:t>
            </a:fld>
            <a:endParaRPr lang="en-GB" dirty="0"/>
          </a:p>
        </p:txBody>
      </p:sp>
      <p:sp>
        <p:nvSpPr>
          <p:cNvPr id="5" name="Date Placeholder 4">
            <a:extLst>
              <a:ext uri="{FF2B5EF4-FFF2-40B4-BE49-F238E27FC236}">
                <a16:creationId xmlns:a16="http://schemas.microsoft.com/office/drawing/2014/main" id="{3F72B289-0FA5-4596-8C0D-B21D07BAB1D1}"/>
              </a:ext>
            </a:extLst>
          </p:cNvPr>
          <p:cNvSpPr>
            <a:spLocks noGrp="1"/>
          </p:cNvSpPr>
          <p:nvPr>
            <p:ph type="dt" idx="1"/>
          </p:nvPr>
        </p:nvSpPr>
        <p:spPr/>
        <p:txBody>
          <a:bodyPr/>
          <a:lstStyle/>
          <a:p>
            <a:pPr rtl="0"/>
            <a:fld id="{C2B7A371-063D-40B1-A708-EB15C2F026FC}" type="datetime1">
              <a:rPr lang="en-GB" smtClean="0"/>
              <a:t>14/02/2025</a:t>
            </a:fld>
            <a:endParaRPr lang="en-GB" dirty="0"/>
          </a:p>
        </p:txBody>
      </p:sp>
    </p:spTree>
    <p:extLst>
      <p:ext uri="{BB962C8B-B14F-4D97-AF65-F5344CB8AC3E}">
        <p14:creationId xmlns:p14="http://schemas.microsoft.com/office/powerpoint/2010/main" val="35766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A9CD3540-47EC-47F1-9DF7-C96EE8190A07}" type="slidenum">
              <a:rPr lang="en-GB" smtClean="0"/>
              <a:t>6</a:t>
            </a:fld>
            <a:endParaRPr lang="en-GB" dirty="0"/>
          </a:p>
        </p:txBody>
      </p:sp>
      <p:sp>
        <p:nvSpPr>
          <p:cNvPr id="5" name="Date Placeholder 4">
            <a:extLst>
              <a:ext uri="{FF2B5EF4-FFF2-40B4-BE49-F238E27FC236}">
                <a16:creationId xmlns:a16="http://schemas.microsoft.com/office/drawing/2014/main" id="{32C06970-19EA-48B2-89E4-E43F8472D84C}"/>
              </a:ext>
            </a:extLst>
          </p:cNvPr>
          <p:cNvSpPr>
            <a:spLocks noGrp="1"/>
          </p:cNvSpPr>
          <p:nvPr>
            <p:ph type="dt" idx="1"/>
          </p:nvPr>
        </p:nvSpPr>
        <p:spPr/>
        <p:txBody>
          <a:bodyPr/>
          <a:lstStyle/>
          <a:p>
            <a:pPr rtl="0"/>
            <a:fld id="{75C92322-4128-4485-A689-4D6323C7E2C4}" type="datetime1">
              <a:rPr lang="en-GB" smtClean="0"/>
              <a:t>14/02/2025</a:t>
            </a:fld>
            <a:endParaRPr lang="en-GB" dirty="0"/>
          </a:p>
        </p:txBody>
      </p:sp>
    </p:spTree>
    <p:extLst>
      <p:ext uri="{BB962C8B-B14F-4D97-AF65-F5344CB8AC3E}">
        <p14:creationId xmlns:p14="http://schemas.microsoft.com/office/powerpoint/2010/main" val="376179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01411268-0049-492F-B7E0-CFCABF1DC72B}" type="datetime1">
              <a:rPr lang="en-GB" smtClean="0"/>
              <a:t>14/02/2025</a:t>
            </a:fld>
            <a:endParaRPr lang="en-GB" dirty="0"/>
          </a:p>
        </p:txBody>
      </p:sp>
      <p:sp>
        <p:nvSpPr>
          <p:cNvPr id="5" name="Slide Number Placeholder 4"/>
          <p:cNvSpPr>
            <a:spLocks noGrp="1"/>
          </p:cNvSpPr>
          <p:nvPr>
            <p:ph type="sldNum" sz="quarter" idx="5"/>
          </p:nvPr>
        </p:nvSpPr>
        <p:spPr/>
        <p:txBody>
          <a:bodyPr/>
          <a:lstStyle/>
          <a:p>
            <a:pPr rtl="0"/>
            <a:fld id="{2124924D-8356-45E8-9D28-715AE3EDEB83}" type="slidenum">
              <a:rPr lang="en-GB" smtClean="0"/>
              <a:t>13</a:t>
            </a:fld>
            <a:endParaRPr lang="en-GB" dirty="0"/>
          </a:p>
        </p:txBody>
      </p:sp>
    </p:spTree>
    <p:extLst>
      <p:ext uri="{BB962C8B-B14F-4D97-AF65-F5344CB8AC3E}">
        <p14:creationId xmlns:p14="http://schemas.microsoft.com/office/powerpoint/2010/main" val="24873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75D9E73B-FDAC-4E35-BEF3-863D7586D273}" type="slidenum">
              <a:rPr lang="en-GB" smtClean="0"/>
              <a:t>20</a:t>
            </a:fld>
            <a:endParaRPr lang="en-GB" dirty="0"/>
          </a:p>
        </p:txBody>
      </p:sp>
      <p:sp>
        <p:nvSpPr>
          <p:cNvPr id="5" name="Date Placeholder 4">
            <a:extLst>
              <a:ext uri="{FF2B5EF4-FFF2-40B4-BE49-F238E27FC236}">
                <a16:creationId xmlns:a16="http://schemas.microsoft.com/office/drawing/2014/main" id="{9ABE0624-51F5-44D1-AF4F-1AC4068B00C9}"/>
              </a:ext>
            </a:extLst>
          </p:cNvPr>
          <p:cNvSpPr>
            <a:spLocks noGrp="1"/>
          </p:cNvSpPr>
          <p:nvPr>
            <p:ph type="dt" idx="1"/>
          </p:nvPr>
        </p:nvSpPr>
        <p:spPr/>
        <p:txBody>
          <a:bodyPr/>
          <a:lstStyle/>
          <a:p>
            <a:pPr rtl="0"/>
            <a:fld id="{4DCBDC16-9470-4579-805C-3D561771A819}" type="datetime1">
              <a:rPr lang="en-GB" smtClean="0"/>
              <a:t>14/02/2025</a:t>
            </a:fld>
            <a:endParaRPr lang="en-GB" dirty="0"/>
          </a:p>
        </p:txBody>
      </p:sp>
    </p:spTree>
    <p:extLst>
      <p:ext uri="{BB962C8B-B14F-4D97-AF65-F5344CB8AC3E}">
        <p14:creationId xmlns:p14="http://schemas.microsoft.com/office/powerpoint/2010/main" val="208012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455E735-931B-4174-A9D2-F7AA2A6E3A3A}"/>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7" name="Picture Placeholder 6">
            <a:extLst>
              <a:ext uri="{FF2B5EF4-FFF2-40B4-BE49-F238E27FC236}">
                <a16:creationId xmlns:a16="http://schemas.microsoft.com/office/drawing/2014/main" id="{E41D1FC6-72B7-4BF1-92A5-981B32C6282F}"/>
              </a:ext>
            </a:extLst>
          </p:cNvPr>
          <p:cNvSpPr>
            <a:spLocks noGrp="1"/>
          </p:cNvSpPr>
          <p:nvPr>
            <p:ph type="pic" sz="quarter" idx="15"/>
          </p:nvPr>
        </p:nvSpPr>
        <p:spPr>
          <a:xfrm>
            <a:off x="680720" y="685799"/>
            <a:ext cx="10830560" cy="5486401"/>
          </a:xfrm>
        </p:spPr>
        <p:txBody>
          <a:bodyPr rtlCol="0"/>
          <a:lstStyle/>
          <a:p>
            <a:pPr rtl="0"/>
            <a:r>
              <a:rPr lang="en-GB"/>
              <a:t>Click icon to add picture</a:t>
            </a:r>
            <a:endParaRPr lang="en-GB" dirty="0"/>
          </a:p>
        </p:txBody>
      </p:sp>
      <p:sp>
        <p:nvSpPr>
          <p:cNvPr id="2" name="Title 1">
            <a:extLst>
              <a:ext uri="{FF2B5EF4-FFF2-40B4-BE49-F238E27FC236}">
                <a16:creationId xmlns:a16="http://schemas.microsoft.com/office/drawing/2014/main" id="{9BF57104-5AD3-4F7D-87FE-D1B5E2488922}"/>
              </a:ext>
            </a:extLst>
          </p:cNvPr>
          <p:cNvSpPr>
            <a:spLocks noGrp="1"/>
          </p:cNvSpPr>
          <p:nvPr>
            <p:ph type="title" hasCustomPrompt="1"/>
          </p:nvPr>
        </p:nvSpPr>
        <p:spPr>
          <a:xfrm>
            <a:off x="680720" y="3813048"/>
            <a:ext cx="10830560" cy="2359152"/>
          </a:xfrm>
          <a:gradFill>
            <a:gsLst>
              <a:gs pos="61000">
                <a:srgbClr val="000000">
                  <a:alpha val="52000"/>
                </a:srgbClr>
              </a:gs>
              <a:gs pos="0">
                <a:schemeClr val="tx1">
                  <a:alpha val="0"/>
                </a:scheme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lvl1pPr algn="ctr">
              <a:defRPr lang="en-GB" spc="300" baseline="0" dirty="0">
                <a:solidFill>
                  <a:schemeClr val="bg1"/>
                </a:solidFill>
                <a:effectLst>
                  <a:outerShdw blurRad="38100" dist="38100" dir="2700000" algn="tl">
                    <a:srgbClr val="000000">
                      <a:alpha val="43137"/>
                    </a:srgbClr>
                  </a:outerShdw>
                </a:effectLst>
                <a:latin typeface="+mj-lt"/>
              </a:defRPr>
            </a:lvl1pPr>
          </a:lstStyle>
          <a:p>
            <a:pPr marL="0" lvl="0" algn="ctr" rtl="0"/>
            <a:r>
              <a:rPr lang="en-GB"/>
              <a:t>CLICK TO EDIT MASTER TEXT STYLES</a:t>
            </a:r>
          </a:p>
        </p:txBody>
      </p:sp>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1371598" y="5271713"/>
            <a:ext cx="9486902" cy="644994"/>
          </a:xfrm>
        </p:spPr>
        <p:txBody>
          <a:bodyPr rtlCol="0">
            <a:normAutofit/>
          </a:bodyPr>
          <a:lstStyle>
            <a:lvl1pPr algn="ctr">
              <a:buNone/>
              <a:defRPr lang="en-GB" sz="2400" i="1" kern="1200" dirty="0" smtClean="0">
                <a:solidFill>
                  <a:srgbClr val="FFFFFF"/>
                </a:solidFill>
                <a:effectLst>
                  <a:outerShdw blurRad="38100" dist="38100" dir="2700000" algn="tl">
                    <a:srgbClr val="000000">
                      <a:alpha val="43137"/>
                    </a:srgbClr>
                  </a:outerShdw>
                </a:effectLst>
                <a:latin typeface="+mj-lt"/>
                <a:ea typeface="+mn-ea"/>
                <a:cs typeface="+mn-cs"/>
              </a:defRPr>
            </a:lvl1pPr>
          </a:lstStyle>
          <a:p>
            <a:pPr lvl="0" rtl="0"/>
            <a:r>
              <a:rPr lang="en-GB"/>
              <a:t>Click to edit Master text styles</a:t>
            </a:r>
          </a:p>
        </p:txBody>
      </p:sp>
    </p:spTree>
    <p:extLst>
      <p:ext uri="{BB962C8B-B14F-4D97-AF65-F5344CB8AC3E}">
        <p14:creationId xmlns:p14="http://schemas.microsoft.com/office/powerpoint/2010/main" val="419706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rtlCol="0">
            <a:normAutofit/>
          </a:bodyPr>
          <a:lstStyle>
            <a:lvl1pPr algn="ctr">
              <a:defRPr sz="3200" cap="all" spc="300" baseline="0">
                <a:solidFill>
                  <a:schemeClr val="bg1"/>
                </a:solidFill>
              </a:defRPr>
            </a:lvl1pPr>
          </a:lstStyle>
          <a:p>
            <a:pPr rtl="0"/>
            <a:r>
              <a:rPr lang="en-GB"/>
              <a:t>Click to edit Master title style</a:t>
            </a: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rtlCol="0"/>
          <a:lstStyle/>
          <a:p>
            <a:pPr rtl="0"/>
            <a:r>
              <a:rPr lang="en-GB"/>
              <a:t>Sample Footer Text</a:t>
            </a:r>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8" y="2353490"/>
            <a:ext cx="4614023" cy="68356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4614022" cy="2607811"/>
          </a:xfrm>
        </p:spPr>
        <p:txBody>
          <a:bodyPr rtlCol="0"/>
          <a:lstStyle>
            <a:lvl1pPr>
              <a:defRPr lang="en-GB" sz="1800" kern="1200" dirty="0">
                <a:solidFill>
                  <a:schemeClr val="tx2"/>
                </a:solidFill>
                <a:latin typeface="+mj-lt"/>
                <a:ea typeface="+mn-ea"/>
                <a:cs typeface="+mn-cs"/>
              </a:defRPr>
            </a:lvl1pPr>
            <a:lvl2pPr>
              <a:defRPr lang="en-GB" sz="1800" kern="1200" dirty="0">
                <a:solidFill>
                  <a:schemeClr val="tx2"/>
                </a:solidFill>
                <a:latin typeface="+mj-lt"/>
                <a:ea typeface="+mn-ea"/>
                <a:cs typeface="+mn-cs"/>
              </a:defRPr>
            </a:lvl2pPr>
            <a:lvl3pPr>
              <a:defRPr lang="en-GB" sz="1800" kern="1200" dirty="0">
                <a:solidFill>
                  <a:schemeClr val="tx2"/>
                </a:solidFill>
                <a:latin typeface="+mj-lt"/>
                <a:ea typeface="+mn-ea"/>
                <a:cs typeface="+mn-cs"/>
              </a:defRPr>
            </a:lvl3pPr>
            <a:lvl4pPr>
              <a:defRPr lang="en-GB" sz="1800" kern="1200" dirty="0">
                <a:solidFill>
                  <a:schemeClr val="tx2"/>
                </a:solidFill>
                <a:latin typeface="+mj-lt"/>
                <a:ea typeface="+mn-ea"/>
                <a:cs typeface="+mn-cs"/>
              </a:defRPr>
            </a:lvl4pPr>
            <a:lvl5pPr>
              <a:defRPr lang="en-GB" sz="1800" kern="1200" dirty="0">
                <a:solidFill>
                  <a:schemeClr val="tx2"/>
                </a:solidFill>
                <a:latin typeface="+mj-lt"/>
                <a:ea typeface="+mn-ea"/>
                <a:cs typeface="+mn-cs"/>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276148" y="2351313"/>
            <a:ext cx="4614023" cy="68356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276149" y="3150733"/>
            <a:ext cx="4614022" cy="2607811"/>
          </a:xfrm>
        </p:spPr>
        <p:txBody>
          <a:bodyPr rtlCol="0"/>
          <a:lstStyle>
            <a:lvl1pPr>
              <a:defRPr lang="en-GB" sz="1800" kern="1200" dirty="0">
                <a:solidFill>
                  <a:schemeClr val="tx2"/>
                </a:solidFill>
                <a:latin typeface="+mj-lt"/>
                <a:ea typeface="+mn-ea"/>
                <a:cs typeface="+mn-cs"/>
              </a:defRPr>
            </a:lvl1pPr>
            <a:lvl2pPr>
              <a:defRPr lang="en-GB" sz="1800" kern="1200" dirty="0">
                <a:solidFill>
                  <a:schemeClr val="tx2"/>
                </a:solidFill>
                <a:latin typeface="+mj-lt"/>
                <a:ea typeface="+mn-ea"/>
                <a:cs typeface="+mn-cs"/>
              </a:defRPr>
            </a:lvl2pPr>
            <a:lvl3pPr>
              <a:defRPr lang="en-GB" sz="1800" kern="1200" dirty="0">
                <a:solidFill>
                  <a:schemeClr val="tx2"/>
                </a:solidFill>
                <a:latin typeface="+mj-lt"/>
                <a:ea typeface="+mn-ea"/>
                <a:cs typeface="+mn-cs"/>
              </a:defRPr>
            </a:lvl3pPr>
            <a:lvl4pPr>
              <a:defRPr lang="en-GB" sz="1800" kern="1200" dirty="0">
                <a:solidFill>
                  <a:schemeClr val="tx2"/>
                </a:solidFill>
                <a:latin typeface="+mj-lt"/>
                <a:ea typeface="+mn-ea"/>
                <a:cs typeface="+mn-cs"/>
              </a:defRPr>
            </a:lvl4pPr>
            <a:lvl5pPr>
              <a:defRPr lang="en-GB" sz="1800" kern="1200" dirty="0">
                <a:solidFill>
                  <a:schemeClr val="tx2"/>
                </a:solidFill>
                <a:latin typeface="+mj-lt"/>
                <a:ea typeface="+mn-ea"/>
                <a:cs typeface="+mn-cs"/>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rtlCol="0"/>
          <a:lstStyle/>
          <a:p>
            <a:pPr rtl="0"/>
            <a:r>
              <a:rPr lang="en-GB"/>
              <a:t>2/1/20XX</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rtlCol="0"/>
          <a:lstStyle/>
          <a:p>
            <a:pPr rtl="0"/>
            <a:fld id="{F8E28480-1C08-4458-AD97-0283E6FFD09D}" type="slidenum">
              <a:rPr lang="en-GB" smtClean="0"/>
              <a:t>‹#›</a:t>
            </a:fld>
            <a:endParaRPr lang="en-GB" dirty="0"/>
          </a:p>
        </p:txBody>
      </p:sp>
    </p:spTree>
    <p:extLst>
      <p:ext uri="{BB962C8B-B14F-4D97-AF65-F5344CB8AC3E}">
        <p14:creationId xmlns:p14="http://schemas.microsoft.com/office/powerpoint/2010/main" val="31157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rtlCol="0">
            <a:normAutofit/>
          </a:bodyPr>
          <a:lstStyle>
            <a:lvl1pPr algn="ctr">
              <a:defRPr sz="3200" cap="all" spc="300" baseline="0">
                <a:solidFill>
                  <a:schemeClr val="bg1"/>
                </a:solidFill>
              </a:defRPr>
            </a:lvl1pPr>
          </a:lstStyle>
          <a:p>
            <a:pPr rtl="0"/>
            <a:r>
              <a:rPr lang="en-GB"/>
              <a:t>Click to edit Master title style</a:t>
            </a: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rtlCol="0"/>
          <a:lstStyle/>
          <a:p>
            <a:pPr rtl="0"/>
            <a:r>
              <a:rPr lang="en-GB"/>
              <a:t>Sample Footer Text</a:t>
            </a:r>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9" y="2353490"/>
            <a:ext cx="2888156" cy="68356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2888155" cy="2607811"/>
          </a:xfrm>
        </p:spPr>
        <p:txBody>
          <a:bodyPr rtlCol="0">
            <a:normAutofit/>
          </a:bodyPr>
          <a:lstStyle>
            <a:lvl1pPr>
              <a:defRPr lang="en-GB" sz="1600" kern="1200" dirty="0">
                <a:solidFill>
                  <a:schemeClr val="tx2"/>
                </a:solidFill>
                <a:latin typeface="+mj-lt"/>
                <a:ea typeface="+mn-ea"/>
                <a:cs typeface="+mn-cs"/>
              </a:defRPr>
            </a:lvl1pPr>
            <a:lvl2pPr>
              <a:defRPr lang="en-GB" sz="1600" kern="1200" dirty="0">
                <a:solidFill>
                  <a:schemeClr val="tx2"/>
                </a:solidFill>
                <a:latin typeface="+mj-lt"/>
                <a:ea typeface="+mn-ea"/>
                <a:cs typeface="+mn-cs"/>
              </a:defRPr>
            </a:lvl2pPr>
            <a:lvl3pPr>
              <a:defRPr lang="en-GB" sz="1600" kern="1200" dirty="0">
                <a:solidFill>
                  <a:schemeClr val="tx2"/>
                </a:solidFill>
                <a:latin typeface="+mj-lt"/>
                <a:ea typeface="+mn-ea"/>
                <a:cs typeface="+mn-cs"/>
              </a:defRPr>
            </a:lvl3pPr>
            <a:lvl4pPr>
              <a:defRPr lang="en-GB" sz="1600" kern="1200" dirty="0">
                <a:solidFill>
                  <a:schemeClr val="tx2"/>
                </a:solidFill>
                <a:latin typeface="+mj-lt"/>
                <a:ea typeface="+mn-ea"/>
                <a:cs typeface="+mn-cs"/>
              </a:defRPr>
            </a:lvl4pPr>
            <a:lvl5pPr>
              <a:defRPr lang="en-GB" sz="1600" kern="1200" dirty="0">
                <a:solidFill>
                  <a:schemeClr val="tx2"/>
                </a:solidFill>
                <a:latin typeface="+mj-lt"/>
                <a:ea typeface="+mn-ea"/>
                <a:cs typeface="+mn-cs"/>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4651922" y="2351313"/>
            <a:ext cx="2888156" cy="68356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4651923" y="3150733"/>
            <a:ext cx="2888155" cy="2607811"/>
          </a:xfrm>
        </p:spPr>
        <p:txBody>
          <a:bodyPr rtlCol="0">
            <a:normAutofit/>
          </a:bodyPr>
          <a:lstStyle>
            <a:lvl1pPr>
              <a:defRPr lang="en-GB" sz="1600" kern="1200" dirty="0">
                <a:solidFill>
                  <a:schemeClr val="tx2"/>
                </a:solidFill>
                <a:latin typeface="+mj-lt"/>
                <a:ea typeface="+mn-ea"/>
                <a:cs typeface="+mn-cs"/>
              </a:defRPr>
            </a:lvl1pPr>
            <a:lvl2pPr>
              <a:defRPr lang="en-GB" sz="1600" kern="1200" dirty="0">
                <a:solidFill>
                  <a:schemeClr val="tx2"/>
                </a:solidFill>
                <a:latin typeface="+mj-lt"/>
                <a:ea typeface="+mn-ea"/>
                <a:cs typeface="+mn-cs"/>
              </a:defRPr>
            </a:lvl2pPr>
            <a:lvl3pPr>
              <a:defRPr lang="en-GB" sz="1600" kern="1200" dirty="0">
                <a:solidFill>
                  <a:schemeClr val="tx2"/>
                </a:solidFill>
                <a:latin typeface="+mj-lt"/>
                <a:ea typeface="+mn-ea"/>
                <a:cs typeface="+mn-cs"/>
              </a:defRPr>
            </a:lvl3pPr>
            <a:lvl4pPr>
              <a:defRPr lang="en-GB" sz="1600" kern="1200" dirty="0">
                <a:solidFill>
                  <a:schemeClr val="tx2"/>
                </a:solidFill>
                <a:latin typeface="+mj-lt"/>
                <a:ea typeface="+mn-ea"/>
                <a:cs typeface="+mn-cs"/>
              </a:defRPr>
            </a:lvl4pPr>
            <a:lvl5pPr>
              <a:defRPr lang="en-GB" sz="1600" kern="1200" dirty="0">
                <a:solidFill>
                  <a:schemeClr val="tx2"/>
                </a:solidFill>
                <a:latin typeface="+mj-lt"/>
                <a:ea typeface="+mn-ea"/>
                <a:cs typeface="+mn-cs"/>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4" name="Text Placeholder 4">
            <a:extLst>
              <a:ext uri="{FF2B5EF4-FFF2-40B4-BE49-F238E27FC236}">
                <a16:creationId xmlns:a16="http://schemas.microsoft.com/office/drawing/2014/main" id="{4F2BCF44-5B58-4008-96D3-D0C4D218812B}"/>
              </a:ext>
            </a:extLst>
          </p:cNvPr>
          <p:cNvSpPr>
            <a:spLocks noGrp="1"/>
          </p:cNvSpPr>
          <p:nvPr>
            <p:ph type="body" sz="quarter" idx="16"/>
          </p:nvPr>
        </p:nvSpPr>
        <p:spPr>
          <a:xfrm>
            <a:off x="8002016" y="2351313"/>
            <a:ext cx="2888156" cy="68356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12" name="Content Placeholder 5">
            <a:extLst>
              <a:ext uri="{FF2B5EF4-FFF2-40B4-BE49-F238E27FC236}">
                <a16:creationId xmlns:a16="http://schemas.microsoft.com/office/drawing/2014/main" id="{B61BF555-E826-4753-AE48-390B0774D551}"/>
              </a:ext>
            </a:extLst>
          </p:cNvPr>
          <p:cNvSpPr>
            <a:spLocks noGrp="1"/>
          </p:cNvSpPr>
          <p:nvPr>
            <p:ph sz="quarter" idx="15"/>
          </p:nvPr>
        </p:nvSpPr>
        <p:spPr>
          <a:xfrm>
            <a:off x="8002017" y="3150733"/>
            <a:ext cx="2888155" cy="2607811"/>
          </a:xfrm>
        </p:spPr>
        <p:txBody>
          <a:bodyPr rtlCol="0">
            <a:normAutofit/>
          </a:bodyPr>
          <a:lstStyle>
            <a:lvl1pPr>
              <a:defRPr lang="en-GB" sz="1600" kern="1200" dirty="0">
                <a:solidFill>
                  <a:schemeClr val="tx2"/>
                </a:solidFill>
                <a:latin typeface="+mj-lt"/>
                <a:ea typeface="+mn-ea"/>
                <a:cs typeface="+mn-cs"/>
              </a:defRPr>
            </a:lvl1pPr>
            <a:lvl2pPr>
              <a:defRPr lang="en-GB" sz="1600" kern="1200" dirty="0">
                <a:solidFill>
                  <a:schemeClr val="tx2"/>
                </a:solidFill>
                <a:latin typeface="+mj-lt"/>
                <a:ea typeface="+mn-ea"/>
                <a:cs typeface="+mn-cs"/>
              </a:defRPr>
            </a:lvl2pPr>
            <a:lvl3pPr>
              <a:defRPr lang="en-GB" sz="1600" kern="1200" dirty="0">
                <a:solidFill>
                  <a:schemeClr val="tx2"/>
                </a:solidFill>
                <a:latin typeface="+mj-lt"/>
                <a:ea typeface="+mn-ea"/>
                <a:cs typeface="+mn-cs"/>
              </a:defRPr>
            </a:lvl3pPr>
            <a:lvl4pPr>
              <a:defRPr lang="en-GB" sz="1600" kern="1200" dirty="0">
                <a:solidFill>
                  <a:schemeClr val="tx2"/>
                </a:solidFill>
                <a:latin typeface="+mj-lt"/>
                <a:ea typeface="+mn-ea"/>
                <a:cs typeface="+mn-cs"/>
              </a:defRPr>
            </a:lvl4pPr>
            <a:lvl5pPr>
              <a:defRPr lang="en-GB" sz="1600" kern="1200" dirty="0">
                <a:solidFill>
                  <a:schemeClr val="tx2"/>
                </a:solidFill>
                <a:latin typeface="+mj-lt"/>
                <a:ea typeface="+mn-ea"/>
                <a:cs typeface="+mn-cs"/>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rtlCol="0"/>
          <a:lstStyle/>
          <a:p>
            <a:pPr rtl="0"/>
            <a:r>
              <a:rPr lang="en-GB"/>
              <a:t>2/1/20XX</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rtlCol="0"/>
          <a:lstStyle/>
          <a:p>
            <a:pPr rtl="0"/>
            <a:fld id="{F8E28480-1C08-4458-AD97-0283E6FFD09D}" type="slidenum">
              <a:rPr lang="en-GB" smtClean="0"/>
              <a:t>‹#›</a:t>
            </a:fld>
            <a:endParaRPr lang="en-GB" dirty="0"/>
          </a:p>
        </p:txBody>
      </p:sp>
    </p:spTree>
    <p:extLst>
      <p:ext uri="{BB962C8B-B14F-4D97-AF65-F5344CB8AC3E}">
        <p14:creationId xmlns:p14="http://schemas.microsoft.com/office/powerpoint/2010/main" val="269281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0" y="974829"/>
            <a:ext cx="5600700" cy="919286"/>
          </a:xfrm>
        </p:spPr>
        <p:txBody>
          <a:bodyPr rtlCol="0">
            <a:normAutofit/>
          </a:bodyPr>
          <a:lstStyle>
            <a:lvl1pPr algn="ctr">
              <a:lnSpc>
                <a:spcPct val="100000"/>
              </a:lnSpc>
              <a:spcBef>
                <a:spcPts val="1000"/>
              </a:spcBef>
              <a:defRPr sz="3600" spc="300" baseline="0"/>
            </a:lvl1pPr>
          </a:lstStyle>
          <a:p>
            <a:pPr rtl="0"/>
            <a:r>
              <a:rPr lang="en-GB"/>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rtlCol="0"/>
          <a:lstStyle/>
          <a:p>
            <a:pPr rtl="0"/>
            <a:r>
              <a:rPr lang="en-GB"/>
              <a:t>Sample Footer Text</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3" y="2135939"/>
            <a:ext cx="5600700" cy="3747232"/>
          </a:xfrm>
        </p:spPr>
        <p:txBody>
          <a:bodyPr rtlCol="0"/>
          <a:lstStyle>
            <a:lvl1pPr marL="0" indent="0">
              <a:buNone/>
              <a:defRPr lang="en-GB" sz="2000" kern="1200" dirty="0" smtClean="0">
                <a:solidFill>
                  <a:schemeClr val="tx2"/>
                </a:solidFill>
                <a:latin typeface="+mj-lt"/>
                <a:ea typeface="+mn-ea"/>
                <a:cs typeface="+mn-cs"/>
              </a:defRPr>
            </a:lvl1pPr>
            <a:lvl2pPr marL="0" indent="0">
              <a:defRPr/>
            </a:lvl2pPr>
          </a:lstStyle>
          <a:p>
            <a:pPr lvl="0" rtl="0"/>
            <a:r>
              <a:rPr lang="en-GB"/>
              <a:t>Click to edit Master text styles</a:t>
            </a:r>
          </a:p>
          <a:p>
            <a:pPr lvl="1" rtl="0"/>
            <a:r>
              <a:rPr lang="en-GB"/>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0"/>
            <a:ext cx="2667000" cy="2400300"/>
          </a:xfrm>
        </p:spPr>
        <p:txBody>
          <a:bodyPr rtlCol="0"/>
          <a:lstStyle/>
          <a:p>
            <a:pPr rtl="0"/>
            <a:r>
              <a:rPr lang="en-GB"/>
              <a:t>Click icon to add picture</a:t>
            </a:r>
            <a:endParaRPr lang="en-GB" dirty="0"/>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8"/>
          </a:xfrm>
        </p:spPr>
        <p:txBody>
          <a:bodyPr rtlCol="0"/>
          <a:lstStyle/>
          <a:p>
            <a:pPr rtl="0"/>
            <a:r>
              <a:rPr lang="en-GB"/>
              <a:t>Click icon to add picture</a:t>
            </a:r>
            <a:endParaRPr lang="en-GB" dirty="0"/>
          </a:p>
        </p:txBody>
      </p:sp>
      <p:sp>
        <p:nvSpPr>
          <p:cNvPr id="3" name="Date Placeholder 2">
            <a:extLst>
              <a:ext uri="{FF2B5EF4-FFF2-40B4-BE49-F238E27FC236}">
                <a16:creationId xmlns:a16="http://schemas.microsoft.com/office/drawing/2014/main" id="{C48EE059-FB54-4749-99E9-807468BE576B}"/>
              </a:ext>
            </a:extLst>
          </p:cNvPr>
          <p:cNvSpPr>
            <a:spLocks noGrp="1"/>
          </p:cNvSpPr>
          <p:nvPr>
            <p:ph type="dt" sz="half" idx="10"/>
          </p:nvPr>
        </p:nvSpPr>
        <p:spPr/>
        <p:txBody>
          <a:bodyPr rtlCol="0"/>
          <a:lstStyle/>
          <a:p>
            <a:pPr rtl="0"/>
            <a:r>
              <a:rPr lang="en-GB"/>
              <a:t>2/1/20XX</a:t>
            </a:r>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rtlCol="0"/>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4261771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C0AD0-C0C6-4753-98B3-7372479C8DB5}"/>
              </a:ext>
              <a:ext uri="{C183D7F6-B498-43B3-948B-1728B52AA6E4}">
                <adec:decorative xmlns:adec="http://schemas.microsoft.com/office/drawing/2017/decorative" val="1"/>
              </a:ext>
            </a:extLst>
          </p:cNvPr>
          <p:cNvSpPr/>
          <p:nvPr userDrawn="1"/>
        </p:nvSpPr>
        <p:spPr>
          <a:xfrm>
            <a:off x="7467600" y="685800"/>
            <a:ext cx="40386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11FD5A13-435A-49E7-ACBD-C522443F9163}"/>
              </a:ext>
            </a:extLst>
          </p:cNvPr>
          <p:cNvSpPr>
            <a:spLocks noGrp="1"/>
          </p:cNvSpPr>
          <p:nvPr>
            <p:ph type="title" hasCustomPrompt="1"/>
          </p:nvPr>
        </p:nvSpPr>
        <p:spPr>
          <a:xfrm>
            <a:off x="7858124" y="1112837"/>
            <a:ext cx="3221037" cy="2011362"/>
          </a:xfrm>
        </p:spPr>
        <p:txBody>
          <a:bodyPr rtlCol="0">
            <a:noAutofit/>
          </a:bodyPr>
          <a:lstStyle>
            <a:lvl1pPr algn="ctr">
              <a:lnSpc>
                <a:spcPct val="125000"/>
              </a:lnSpc>
              <a:spcBef>
                <a:spcPts val="1000"/>
              </a:spcBef>
              <a:spcAft>
                <a:spcPts val="1200"/>
              </a:spcAft>
              <a:defRPr sz="3200" spc="300" baseline="0">
                <a:solidFill>
                  <a:schemeClr val="bg1"/>
                </a:solidFill>
              </a:defRPr>
            </a:lvl1pPr>
          </a:lstStyle>
          <a:p>
            <a:pPr rtl="0"/>
            <a:r>
              <a:rPr lang="en-GB"/>
              <a:t>CLICK TO EDIT MASTER TITLE STYLE</a:t>
            </a:r>
          </a:p>
        </p:txBody>
      </p:sp>
      <p:sp>
        <p:nvSpPr>
          <p:cNvPr id="4" name="Footer Placeholder 3">
            <a:extLst>
              <a:ext uri="{FF2B5EF4-FFF2-40B4-BE49-F238E27FC236}">
                <a16:creationId xmlns:a16="http://schemas.microsoft.com/office/drawing/2014/main" id="{83B3BE5E-E2B2-4C08-9DF1-D0BBD2556DA6}"/>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p>
        </p:txBody>
      </p:sp>
      <p:sp>
        <p:nvSpPr>
          <p:cNvPr id="15" name="Picture Placeholder 14">
            <a:extLst>
              <a:ext uri="{FF2B5EF4-FFF2-40B4-BE49-F238E27FC236}">
                <a16:creationId xmlns:a16="http://schemas.microsoft.com/office/drawing/2014/main" id="{66849A51-7BB5-4AC4-9826-3E40239DDC95}"/>
              </a:ext>
            </a:extLst>
          </p:cNvPr>
          <p:cNvSpPr>
            <a:spLocks noGrp="1"/>
          </p:cNvSpPr>
          <p:nvPr>
            <p:ph type="pic" sz="quarter" idx="13"/>
          </p:nvPr>
        </p:nvSpPr>
        <p:spPr>
          <a:xfrm>
            <a:off x="0" y="0"/>
            <a:ext cx="6781800" cy="6858000"/>
          </a:xfrm>
          <a:solidFill>
            <a:schemeClr val="tx2"/>
          </a:solidFill>
        </p:spPr>
        <p:txBody>
          <a:bodyPr rtlCol="0"/>
          <a:lstStyle/>
          <a:p>
            <a:pPr rtl="0"/>
            <a:r>
              <a:rPr lang="en-GB"/>
              <a:t>Click icon to add picture</a:t>
            </a:r>
            <a:endParaRPr lang="en-GB" dirty="0"/>
          </a:p>
        </p:txBody>
      </p:sp>
      <p:sp>
        <p:nvSpPr>
          <p:cNvPr id="13" name="Text Placeholder 12">
            <a:extLst>
              <a:ext uri="{FF2B5EF4-FFF2-40B4-BE49-F238E27FC236}">
                <a16:creationId xmlns:a16="http://schemas.microsoft.com/office/drawing/2014/main" id="{D61D3ED1-1003-44C1-AEAC-7217554CAB77}"/>
              </a:ext>
            </a:extLst>
          </p:cNvPr>
          <p:cNvSpPr>
            <a:spLocks noGrp="1"/>
          </p:cNvSpPr>
          <p:nvPr>
            <p:ph type="body" sz="quarter" idx="15"/>
          </p:nvPr>
        </p:nvSpPr>
        <p:spPr>
          <a:xfrm>
            <a:off x="7895432" y="3429000"/>
            <a:ext cx="3221037" cy="2316163"/>
          </a:xfrm>
        </p:spPr>
        <p:txBody>
          <a:bodyPr rtlCol="0"/>
          <a:lstStyle>
            <a:lvl1pPr algn="ctr">
              <a:buNone/>
              <a:defRPr lang="en-GB" sz="2000" i="1" kern="1200" dirty="0" smtClean="0">
                <a:solidFill>
                  <a:schemeClr val="bg1"/>
                </a:solidFill>
                <a:latin typeface="+mj-lt"/>
                <a:ea typeface="+mn-ea"/>
                <a:cs typeface="+mn-cs"/>
              </a:defRPr>
            </a:lvl1pPr>
            <a:lvl2pPr>
              <a:defRPr lang="en-GB" sz="2000" i="1" kern="1200" dirty="0" smtClean="0">
                <a:solidFill>
                  <a:schemeClr val="bg1"/>
                </a:solidFill>
                <a:latin typeface="+mj-lt"/>
                <a:ea typeface="+mn-ea"/>
                <a:cs typeface="+mn-cs"/>
              </a:defRPr>
            </a:lvl2pPr>
            <a:lvl3pPr>
              <a:defRPr lang="en-GB" sz="2000" i="1" kern="1200" dirty="0" smtClean="0">
                <a:solidFill>
                  <a:schemeClr val="bg1"/>
                </a:solidFill>
                <a:latin typeface="+mj-lt"/>
                <a:ea typeface="+mn-ea"/>
                <a:cs typeface="+mn-cs"/>
              </a:defRPr>
            </a:lvl3pPr>
            <a:lvl4pPr>
              <a:defRPr lang="en-GB" sz="2000" i="1" kern="1200" dirty="0" smtClean="0">
                <a:solidFill>
                  <a:schemeClr val="bg1"/>
                </a:solidFill>
                <a:latin typeface="+mj-lt"/>
                <a:ea typeface="+mn-ea"/>
                <a:cs typeface="+mn-cs"/>
              </a:defRPr>
            </a:lvl4pPr>
            <a:lvl5pPr>
              <a:defRPr lang="en-GB" sz="2000" i="1" kern="1200" dirty="0">
                <a:solidFill>
                  <a:schemeClr val="bg1"/>
                </a:solidFill>
                <a:latin typeface="+mj-lt"/>
                <a:ea typeface="+mn-ea"/>
                <a:cs typeface="+mn-cs"/>
              </a:defRPr>
            </a:lvl5pPr>
          </a:lstStyle>
          <a:p>
            <a:pPr lvl="0" rtl="0"/>
            <a:r>
              <a:rPr lang="en-GB"/>
              <a:t>Click to edit Master text styles</a:t>
            </a:r>
          </a:p>
        </p:txBody>
      </p:sp>
      <p:sp>
        <p:nvSpPr>
          <p:cNvPr id="3" name="Date Placeholder 2">
            <a:extLst>
              <a:ext uri="{FF2B5EF4-FFF2-40B4-BE49-F238E27FC236}">
                <a16:creationId xmlns:a16="http://schemas.microsoft.com/office/drawing/2014/main" id="{C2E19391-DDEC-44D3-81A7-253A8C2CCA7B}"/>
              </a:ext>
            </a:extLst>
          </p:cNvPr>
          <p:cNvSpPr>
            <a:spLocks noGrp="1"/>
          </p:cNvSpPr>
          <p:nvPr>
            <p:ph type="dt" sz="half" idx="10"/>
          </p:nvPr>
        </p:nvSpPr>
        <p:spPr/>
        <p:txBody>
          <a:bodyPr rtlCol="0"/>
          <a:lstStyle/>
          <a:p>
            <a:pPr rtl="0"/>
            <a:r>
              <a:rPr lang="en-GB"/>
              <a:t>2/1/20XX</a:t>
            </a:r>
          </a:p>
        </p:txBody>
      </p:sp>
      <p:sp>
        <p:nvSpPr>
          <p:cNvPr id="5" name="Slide Number Placeholder 4">
            <a:extLst>
              <a:ext uri="{FF2B5EF4-FFF2-40B4-BE49-F238E27FC236}">
                <a16:creationId xmlns:a16="http://schemas.microsoft.com/office/drawing/2014/main" id="{21DE78C5-C86D-404C-886C-9B28A5B596E9}"/>
              </a:ext>
            </a:extLst>
          </p:cNvPr>
          <p:cNvSpPr>
            <a:spLocks noGrp="1"/>
          </p:cNvSpPr>
          <p:nvPr>
            <p:ph type="sldNum" sz="quarter" idx="12"/>
          </p:nvPr>
        </p:nvSpPr>
        <p:spPr/>
        <p:txBody>
          <a:bodyPr rtlCol="0"/>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189069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userDrawn="1"/>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8" cy="1128258"/>
          </a:xfrm>
        </p:spPr>
        <p:txBody>
          <a:bodyPr rtlCol="0" anchor="b">
            <a:normAutofit/>
          </a:bodyPr>
          <a:lstStyle>
            <a:lvl1pPr algn="ctr">
              <a:defRPr sz="2800" spc="300" baseline="0"/>
            </a:lvl1pPr>
          </a:lstStyle>
          <a:p>
            <a:pPr rtl="0"/>
            <a:r>
              <a:rPr lang="en-GB"/>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0" y="0"/>
            <a:ext cx="3390900" cy="6858000"/>
          </a:xfrm>
        </p:spPr>
        <p:txBody>
          <a:bodyPr rtlCol="0"/>
          <a:lstStyle/>
          <a:p>
            <a:pPr rtl="0"/>
            <a:r>
              <a:rPr lang="en-GB"/>
              <a:t>Click icon to add picture</a:t>
            </a:r>
            <a:endParaRPr lang="en-GB" dirty="0"/>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7"/>
            <a:ext cx="3043238" cy="3442290"/>
          </a:xfrm>
        </p:spPr>
        <p:txBody>
          <a:bodyPr rtlCol="0"/>
          <a:lstStyle>
            <a:lvl1pPr algn="ctr">
              <a:buNone/>
              <a:defRPr lang="en-GB" sz="2000" kern="1200" dirty="0" smtClean="0">
                <a:solidFill>
                  <a:schemeClr val="tx2"/>
                </a:solidFill>
                <a:latin typeface="+mj-lt"/>
                <a:ea typeface="+mn-ea"/>
                <a:cs typeface="+mn-cs"/>
              </a:defRPr>
            </a:lvl1pPr>
          </a:lstStyle>
          <a:p>
            <a:pPr lvl="0" rtl="0"/>
            <a:r>
              <a:rPr lang="en-GB"/>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8801100" y="0"/>
            <a:ext cx="3390900" cy="6858000"/>
          </a:xfrm>
        </p:spPr>
        <p:txBody>
          <a:bodyPr rtlCol="0"/>
          <a:lstStyle/>
          <a:p>
            <a:pPr rtl="0"/>
            <a:r>
              <a:rPr lang="en-GB"/>
              <a:t>Click icon to add picture</a:t>
            </a:r>
            <a:endParaRPr lang="en-GB" dirty="0"/>
          </a:p>
        </p:txBody>
      </p:sp>
      <p:sp>
        <p:nvSpPr>
          <p:cNvPr id="3" name="Date Placeholder 2">
            <a:extLst>
              <a:ext uri="{FF2B5EF4-FFF2-40B4-BE49-F238E27FC236}">
                <a16:creationId xmlns:a16="http://schemas.microsoft.com/office/drawing/2014/main" id="{4B9CD27E-A7F2-4ABE-ACD4-27BF0183A80F}"/>
              </a:ext>
            </a:extLst>
          </p:cNvPr>
          <p:cNvSpPr>
            <a:spLocks noGrp="1"/>
          </p:cNvSpPr>
          <p:nvPr>
            <p:ph type="dt" sz="half" idx="10"/>
          </p:nvPr>
        </p:nvSpPr>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2/1/20XX</a:t>
            </a:r>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rtlCol="0"/>
          <a:lstStyle>
            <a:lvl1pPr>
              <a:defRPr>
                <a:solidFill>
                  <a:schemeClr val="bg1"/>
                </a:solidFill>
              </a:defRPr>
            </a:lvl1pPr>
          </a:lstStyle>
          <a:p>
            <a:pPr rtl="0"/>
            <a:fld id="{F8E28480-1C08-4458-AD97-0283E6FFD09D}" type="slidenum">
              <a:rPr lang="en-GB" smtClean="0"/>
              <a:pPr/>
              <a:t>‹#›</a:t>
            </a:fld>
            <a:endParaRPr lang="en-GB" dirty="0">
              <a:solidFill>
                <a:schemeClr val="bg1"/>
              </a:solidFill>
            </a:endParaRPr>
          </a:p>
        </p:txBody>
      </p:sp>
    </p:spTree>
    <p:extLst>
      <p:ext uri="{BB962C8B-B14F-4D97-AF65-F5344CB8AC3E}">
        <p14:creationId xmlns:p14="http://schemas.microsoft.com/office/powerpoint/2010/main" val="64082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F0E8C4-F22F-4115-BFF9-731C089BD7B0}"/>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useBgFill="1">
        <p:nvSpPr>
          <p:cNvPr id="17" name="Rectangle 16">
            <a:extLst>
              <a:ext uri="{FF2B5EF4-FFF2-40B4-BE49-F238E27FC236}">
                <a16:creationId xmlns:a16="http://schemas.microsoft.com/office/drawing/2014/main" id="{D082772B-9710-45A8-9D16-12613E7BD4D4}"/>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C652A839-69EA-494F-A4E7-B066C09CF24A}"/>
              </a:ext>
            </a:extLst>
          </p:cNvPr>
          <p:cNvSpPr>
            <a:spLocks noGrp="1"/>
          </p:cNvSpPr>
          <p:nvPr>
            <p:ph type="title" hasCustomPrompt="1"/>
          </p:nvPr>
        </p:nvSpPr>
        <p:spPr>
          <a:xfrm>
            <a:off x="1274064" y="964889"/>
            <a:ext cx="5605272" cy="914400"/>
          </a:xfrm>
        </p:spPr>
        <p:txBody>
          <a:bodyPr rtlCol="0">
            <a:noAutofit/>
          </a:bodyPr>
          <a:lstStyle>
            <a:lvl1pPr marL="228600" indent="-228600" algn="ctr">
              <a:lnSpc>
                <a:spcPct val="100000"/>
              </a:lnSpc>
              <a:spcBef>
                <a:spcPts val="1000"/>
              </a:spcBef>
              <a:defRPr sz="3200" spc="300" baseline="0"/>
            </a:lvl1pPr>
          </a:lstStyle>
          <a:p>
            <a:pPr rtl="0"/>
            <a:r>
              <a:rPr lang="en-GB"/>
              <a:t>CLICK TO EDIT MASTER TITLE STYLE</a:t>
            </a:r>
          </a:p>
        </p:txBody>
      </p:sp>
      <p:sp>
        <p:nvSpPr>
          <p:cNvPr id="16" name="Footer Placeholder 3">
            <a:extLst>
              <a:ext uri="{FF2B5EF4-FFF2-40B4-BE49-F238E27FC236}">
                <a16:creationId xmlns:a16="http://schemas.microsoft.com/office/drawing/2014/main" id="{2289EB81-6F63-41FF-8B72-E2D82EB50E07}"/>
              </a:ext>
            </a:extLst>
          </p:cNvPr>
          <p:cNvSpPr>
            <a:spLocks noGrp="1"/>
          </p:cNvSpPr>
          <p:nvPr>
            <p:ph type="ftr" sz="quarter" idx="15"/>
          </p:nvPr>
        </p:nvSpPr>
        <p:spPr>
          <a:xfrm rot="5400000">
            <a:off x="-1708136" y="3223750"/>
            <a:ext cx="4114800" cy="410501"/>
          </a:xfrm>
        </p:spPr>
        <p:txBody>
          <a:bodyPr rtlCol="0"/>
          <a:lstStyle/>
          <a:p>
            <a:pPr rtl="0"/>
            <a:r>
              <a:rPr lang="en-GB"/>
              <a:t>Sample Footer Text</a:t>
            </a:r>
          </a:p>
        </p:txBody>
      </p:sp>
      <p:sp>
        <p:nvSpPr>
          <p:cNvPr id="10" name="Text Placeholder 9">
            <a:extLst>
              <a:ext uri="{FF2B5EF4-FFF2-40B4-BE49-F238E27FC236}">
                <a16:creationId xmlns:a16="http://schemas.microsoft.com/office/drawing/2014/main" id="{F2D898A5-86F4-4520-A618-C1CE7FCC1E94}"/>
              </a:ext>
            </a:extLst>
          </p:cNvPr>
          <p:cNvSpPr>
            <a:spLocks noGrp="1"/>
          </p:cNvSpPr>
          <p:nvPr>
            <p:ph type="body" sz="quarter" idx="13"/>
          </p:nvPr>
        </p:nvSpPr>
        <p:spPr>
          <a:xfrm>
            <a:off x="1309853" y="2135829"/>
            <a:ext cx="5600700" cy="3642347"/>
          </a:xfrm>
        </p:spPr>
        <p:txBody>
          <a:bodyPr rtlCol="0"/>
          <a:lstStyle>
            <a:lvl1pPr marL="0" indent="0">
              <a:buNone/>
              <a:defRPr lang="en-GB" sz="2000" kern="1200" dirty="0" smtClean="0">
                <a:solidFill>
                  <a:schemeClr val="tx2">
                    <a:lumMod val="90000"/>
                  </a:schemeClr>
                </a:solidFill>
                <a:latin typeface="+mj-lt"/>
                <a:ea typeface="+mn-ea"/>
                <a:cs typeface="+mn-cs"/>
              </a:defRPr>
            </a:lvl1pPr>
            <a:lvl2pPr>
              <a:defRPr lang="en-GB" sz="2000" kern="1200" dirty="0" smtClean="0">
                <a:solidFill>
                  <a:schemeClr val="tx2">
                    <a:lumMod val="90000"/>
                  </a:schemeClr>
                </a:solidFill>
                <a:latin typeface="+mj-lt"/>
                <a:ea typeface="+mn-ea"/>
                <a:cs typeface="+mn-cs"/>
              </a:defRPr>
            </a:lvl2pPr>
            <a:lvl3pPr>
              <a:defRPr lang="en-GB" sz="2000" kern="1200" dirty="0" smtClean="0">
                <a:solidFill>
                  <a:schemeClr val="tx2">
                    <a:lumMod val="90000"/>
                  </a:schemeClr>
                </a:solidFill>
                <a:latin typeface="+mj-lt"/>
                <a:ea typeface="+mn-ea"/>
                <a:cs typeface="+mn-cs"/>
              </a:defRPr>
            </a:lvl3pPr>
            <a:lvl4pPr>
              <a:defRPr lang="en-GB" sz="2000" kern="1200" dirty="0" smtClean="0">
                <a:solidFill>
                  <a:schemeClr val="tx2">
                    <a:lumMod val="90000"/>
                  </a:schemeClr>
                </a:solidFill>
                <a:latin typeface="+mj-lt"/>
                <a:ea typeface="+mn-ea"/>
                <a:cs typeface="+mn-cs"/>
              </a:defRPr>
            </a:lvl4pPr>
            <a:lvl5pPr>
              <a:defRPr lang="en-GB" sz="2000" kern="1200" dirty="0">
                <a:solidFill>
                  <a:schemeClr val="tx2">
                    <a:lumMod val="90000"/>
                  </a:schemeClr>
                </a:solidFill>
                <a:latin typeface="+mj-lt"/>
                <a:ea typeface="+mn-ea"/>
                <a:cs typeface="+mn-cs"/>
              </a:defRPr>
            </a:lvl5pPr>
          </a:lstStyle>
          <a:p>
            <a:pPr lvl="0" rtl="0"/>
            <a:r>
              <a:rPr lang="en-GB"/>
              <a:t>Click to edit Master text styles</a:t>
            </a:r>
          </a:p>
        </p:txBody>
      </p:sp>
      <p:sp>
        <p:nvSpPr>
          <p:cNvPr id="13" name="Picture Placeholder 12">
            <a:extLst>
              <a:ext uri="{FF2B5EF4-FFF2-40B4-BE49-F238E27FC236}">
                <a16:creationId xmlns:a16="http://schemas.microsoft.com/office/drawing/2014/main" id="{2D8262DD-38B7-432E-838E-874DEB156E0D}"/>
              </a:ext>
            </a:extLst>
          </p:cNvPr>
          <p:cNvSpPr>
            <a:spLocks noGrp="1"/>
          </p:cNvSpPr>
          <p:nvPr>
            <p:ph type="pic" sz="quarter" idx="10"/>
          </p:nvPr>
        </p:nvSpPr>
        <p:spPr>
          <a:xfrm>
            <a:off x="8839200" y="685800"/>
            <a:ext cx="2667000" cy="2400300"/>
          </a:xfrm>
        </p:spPr>
        <p:txBody>
          <a:bodyPr rtlCol="0"/>
          <a:lstStyle/>
          <a:p>
            <a:pPr rtl="0"/>
            <a:r>
              <a:rPr lang="en-GB"/>
              <a:t>Click icon to add picture</a:t>
            </a:r>
            <a:endParaRPr lang="en-GB" dirty="0"/>
          </a:p>
        </p:txBody>
      </p:sp>
      <p:sp>
        <p:nvSpPr>
          <p:cNvPr id="14" name="Picture Placeholder 12">
            <a:extLst>
              <a:ext uri="{FF2B5EF4-FFF2-40B4-BE49-F238E27FC236}">
                <a16:creationId xmlns:a16="http://schemas.microsoft.com/office/drawing/2014/main" id="{A1F656D3-42D5-4850-9BCE-034D55DCDBF9}"/>
              </a:ext>
            </a:extLst>
          </p:cNvPr>
          <p:cNvSpPr>
            <a:spLocks noGrp="1"/>
          </p:cNvSpPr>
          <p:nvPr>
            <p:ph type="pic" sz="quarter" idx="11"/>
          </p:nvPr>
        </p:nvSpPr>
        <p:spPr>
          <a:xfrm>
            <a:off x="8839200" y="3764738"/>
            <a:ext cx="2667000" cy="2404872"/>
          </a:xfrm>
        </p:spPr>
        <p:txBody>
          <a:bodyPr rtlCol="0"/>
          <a:lstStyle/>
          <a:p>
            <a:pPr rtl="0"/>
            <a:r>
              <a:rPr lang="en-GB"/>
              <a:t>Click icon to add picture</a:t>
            </a:r>
            <a:endParaRPr lang="en-GB" dirty="0"/>
          </a:p>
        </p:txBody>
      </p:sp>
      <p:sp>
        <p:nvSpPr>
          <p:cNvPr id="15" name="Date Placeholder 2">
            <a:extLst>
              <a:ext uri="{FF2B5EF4-FFF2-40B4-BE49-F238E27FC236}">
                <a16:creationId xmlns:a16="http://schemas.microsoft.com/office/drawing/2014/main" id="{5E061156-5BF8-492F-93F2-A0C925229EF0}"/>
              </a:ext>
            </a:extLst>
          </p:cNvPr>
          <p:cNvSpPr>
            <a:spLocks noGrp="1"/>
          </p:cNvSpPr>
          <p:nvPr>
            <p:ph type="dt" sz="half" idx="14"/>
          </p:nvPr>
        </p:nvSpPr>
        <p:spPr>
          <a:xfrm rot="5400000">
            <a:off x="9800022" y="3223751"/>
            <a:ext cx="4114801" cy="410501"/>
          </a:xfrm>
        </p:spPr>
        <p:txBody>
          <a:bodyPr rtlCol="0"/>
          <a:lstStyle/>
          <a:p>
            <a:pPr rtl="0"/>
            <a:r>
              <a:rPr lang="en-GB"/>
              <a:t>2/1/20XX</a:t>
            </a:r>
          </a:p>
        </p:txBody>
      </p:sp>
      <p:sp>
        <p:nvSpPr>
          <p:cNvPr id="18" name="Slide Number Placeholder 4">
            <a:extLst>
              <a:ext uri="{FF2B5EF4-FFF2-40B4-BE49-F238E27FC236}">
                <a16:creationId xmlns:a16="http://schemas.microsoft.com/office/drawing/2014/main" id="{DE11E1B1-2B5D-421D-9903-5D4845A77B77}"/>
              </a:ext>
            </a:extLst>
          </p:cNvPr>
          <p:cNvSpPr>
            <a:spLocks noGrp="1"/>
          </p:cNvSpPr>
          <p:nvPr>
            <p:ph type="sldNum" sz="quarter" idx="16"/>
          </p:nvPr>
        </p:nvSpPr>
        <p:spPr>
          <a:xfrm>
            <a:off x="11116340" y="6356350"/>
            <a:ext cx="871868" cy="365125"/>
          </a:xfrm>
        </p:spPr>
        <p:txBody>
          <a:bodyPr rtlCol="0"/>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355459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86BBE9-85AC-4FEF-8647-85DC61E30B35}"/>
              </a:ext>
              <a:ext uri="{C183D7F6-B498-43B3-948B-1728B52AA6E4}">
                <adec:decorative xmlns:adec="http://schemas.microsoft.com/office/drawing/2017/decorative" val="1"/>
              </a:ext>
            </a:extLst>
          </p:cNvPr>
          <p:cNvSpPr/>
          <p:nvPr userDrawn="1"/>
        </p:nvSpPr>
        <p:spPr>
          <a:xfrm>
            <a:off x="7467600" y="1732305"/>
            <a:ext cx="3390900" cy="348299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Picture Placeholder 9">
            <a:extLst>
              <a:ext uri="{FF2B5EF4-FFF2-40B4-BE49-F238E27FC236}">
                <a16:creationId xmlns:a16="http://schemas.microsoft.com/office/drawing/2014/main" id="{334835FD-1AFB-4FBE-BCCE-D5FAD1E9E8D2}"/>
              </a:ext>
            </a:extLst>
          </p:cNvPr>
          <p:cNvSpPr>
            <a:spLocks noGrp="1"/>
          </p:cNvSpPr>
          <p:nvPr>
            <p:ph type="pic" sz="quarter" idx="15"/>
          </p:nvPr>
        </p:nvSpPr>
        <p:spPr>
          <a:xfrm>
            <a:off x="0" y="0"/>
            <a:ext cx="12192000" cy="6858000"/>
          </a:xfrm>
          <a:custGeom>
            <a:avLst/>
            <a:gdLst>
              <a:gd name="connsiteX0" fmla="*/ 7467600 w 12192000"/>
              <a:gd name="connsiteY0" fmla="*/ 1732305 h 6858000"/>
              <a:gd name="connsiteX1" fmla="*/ 7467600 w 12192000"/>
              <a:gd name="connsiteY1" fmla="*/ 5215297 h 6858000"/>
              <a:gd name="connsiteX2" fmla="*/ 10858500 w 12192000"/>
              <a:gd name="connsiteY2" fmla="*/ 5215297 h 6858000"/>
              <a:gd name="connsiteX3" fmla="*/ 10858500 w 12192000"/>
              <a:gd name="connsiteY3" fmla="*/ 173230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467600" y="1732305"/>
                </a:moveTo>
                <a:lnTo>
                  <a:pt x="7467600" y="5215297"/>
                </a:lnTo>
                <a:lnTo>
                  <a:pt x="10858500" y="5215297"/>
                </a:lnTo>
                <a:lnTo>
                  <a:pt x="10858500" y="1732305"/>
                </a:lnTo>
                <a:close/>
                <a:moveTo>
                  <a:pt x="0" y="0"/>
                </a:moveTo>
                <a:lnTo>
                  <a:pt x="12192000" y="0"/>
                </a:lnTo>
                <a:lnTo>
                  <a:pt x="12192000" y="6858000"/>
                </a:lnTo>
                <a:lnTo>
                  <a:pt x="0" y="6858000"/>
                </a:lnTo>
                <a:close/>
              </a:path>
            </a:pathLst>
          </a:custGeom>
        </p:spPr>
        <p:txBody>
          <a:bodyPr wrap="square" rtlCol="0">
            <a:noAutofit/>
          </a:bodyPr>
          <a:lstStyle/>
          <a:p>
            <a:pPr rtl="0"/>
            <a:r>
              <a:rPr lang="en-GB"/>
              <a:t>Click icon to add picture</a:t>
            </a:r>
            <a:endParaRPr lang="en-GB" dirty="0"/>
          </a:p>
        </p:txBody>
      </p:sp>
      <p:sp>
        <p:nvSpPr>
          <p:cNvPr id="2" name="Title 1">
            <a:extLst>
              <a:ext uri="{FF2B5EF4-FFF2-40B4-BE49-F238E27FC236}">
                <a16:creationId xmlns:a16="http://schemas.microsoft.com/office/drawing/2014/main" id="{7D50E5CE-ECB4-4D9A-95BD-EF41E78834EE}"/>
              </a:ext>
            </a:extLst>
          </p:cNvPr>
          <p:cNvSpPr>
            <a:spLocks noGrp="1"/>
          </p:cNvSpPr>
          <p:nvPr>
            <p:ph type="title" hasCustomPrompt="1"/>
          </p:nvPr>
        </p:nvSpPr>
        <p:spPr>
          <a:xfrm>
            <a:off x="7750629" y="2057400"/>
            <a:ext cx="2804191" cy="1775012"/>
          </a:xfrm>
        </p:spPr>
        <p:txBody>
          <a:bodyPr rtlCol="0">
            <a:normAutofit/>
          </a:bodyPr>
          <a:lstStyle>
            <a:lvl1pPr marL="0" indent="0" algn="ctr">
              <a:lnSpc>
                <a:spcPct val="100000"/>
              </a:lnSpc>
              <a:spcBef>
                <a:spcPts val="1000"/>
              </a:spcBef>
              <a:defRPr sz="3200" spc="300" baseline="0">
                <a:solidFill>
                  <a:schemeClr val="bg1"/>
                </a:solidFill>
              </a:defRPr>
            </a:lvl1pPr>
          </a:lstStyle>
          <a:p>
            <a:pPr rtl="0"/>
            <a:r>
              <a:rPr lang="en-GB"/>
              <a:t>CLICK TO EDIT MASTER TITLE STYLE</a:t>
            </a:r>
          </a:p>
        </p:txBody>
      </p:sp>
      <p:sp>
        <p:nvSpPr>
          <p:cNvPr id="12" name="Text Placeholder 11">
            <a:extLst>
              <a:ext uri="{FF2B5EF4-FFF2-40B4-BE49-F238E27FC236}">
                <a16:creationId xmlns:a16="http://schemas.microsoft.com/office/drawing/2014/main" id="{15B8F8B4-7A4C-46FC-86C4-7EDF3965E8AF}"/>
              </a:ext>
            </a:extLst>
          </p:cNvPr>
          <p:cNvSpPr>
            <a:spLocks noGrp="1"/>
          </p:cNvSpPr>
          <p:nvPr>
            <p:ph type="body" sz="quarter" idx="14"/>
          </p:nvPr>
        </p:nvSpPr>
        <p:spPr>
          <a:xfrm>
            <a:off x="7831744" y="3986140"/>
            <a:ext cx="2663825" cy="976312"/>
          </a:xfrm>
        </p:spPr>
        <p:txBody>
          <a:bodyPr rtlCol="0"/>
          <a:lstStyle>
            <a:lvl1pPr marL="0" indent="0" algn="ctr">
              <a:buNone/>
              <a:defRPr lang="en-GB" sz="2000" i="1" kern="1200" dirty="0" smtClean="0">
                <a:solidFill>
                  <a:schemeClr val="bg1"/>
                </a:solidFill>
                <a:latin typeface="+mj-lt"/>
                <a:ea typeface="+mn-ea"/>
                <a:cs typeface="+mn-cs"/>
              </a:defRPr>
            </a:lvl1pPr>
          </a:lstStyle>
          <a:p>
            <a:pPr lvl="0" rtl="0"/>
            <a:r>
              <a:rPr lang="en-GB"/>
              <a:t>Click to edit Master text styles</a:t>
            </a:r>
          </a:p>
        </p:txBody>
      </p:sp>
    </p:spTree>
    <p:extLst>
      <p:ext uri="{BB962C8B-B14F-4D97-AF65-F5344CB8AC3E}">
        <p14:creationId xmlns:p14="http://schemas.microsoft.com/office/powerpoint/2010/main" val="240723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userDrawn="1"/>
        </p:nvSpPr>
        <p:spPr>
          <a:xfrm>
            <a:off x="-1" y="0"/>
            <a:ext cx="12192001"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userDrawn="1"/>
        </p:nvSpPr>
        <p:spPr>
          <a:xfrm>
            <a:off x="685799" y="685801"/>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2"/>
            <a:ext cx="9582507" cy="737575"/>
          </a:xfrm>
        </p:spPr>
        <p:txBody>
          <a:bodyPr rtlCol="0">
            <a:normAutofit/>
          </a:bodyPr>
          <a:lstStyle>
            <a:lvl1pPr algn="ctr">
              <a:defRPr sz="3200" cap="all" spc="300" baseline="0"/>
            </a:lvl1pPr>
          </a:lstStyle>
          <a:p>
            <a:pPr rtl="0"/>
            <a:r>
              <a:rPr lang="en-GB"/>
              <a:t>Click to edit Master title style</a:t>
            </a:r>
          </a:p>
        </p:txBody>
      </p:sp>
      <p:sp>
        <p:nvSpPr>
          <p:cNvPr id="27" name="Footer Placeholder 3">
            <a:extLst>
              <a:ext uri="{FF2B5EF4-FFF2-40B4-BE49-F238E27FC236}">
                <a16:creationId xmlns:a16="http://schemas.microsoft.com/office/drawing/2014/main" id="{A8CB739F-40B1-4B56-9FC7-D0C3D6C6A98E}"/>
              </a:ext>
            </a:extLst>
          </p:cNvPr>
          <p:cNvSpPr>
            <a:spLocks noGrp="1"/>
          </p:cNvSpPr>
          <p:nvPr>
            <p:ph type="ftr" sz="quarter" idx="22"/>
          </p:nvPr>
        </p:nvSpPr>
        <p:spPr>
          <a:xfrm rot="5400000">
            <a:off x="-1708136" y="3223750"/>
            <a:ext cx="4114800" cy="410501"/>
          </a:xfrm>
        </p:spPr>
        <p:txBody>
          <a:bodyPr rtlCol="0"/>
          <a:lstStyle/>
          <a:p>
            <a:pPr rtl="0"/>
            <a:r>
              <a:rPr lang="en-GB"/>
              <a:t>Sample Footer Text</a:t>
            </a:r>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5" y="2155389"/>
            <a:ext cx="2003425" cy="2002536"/>
          </a:xfrm>
        </p:spPr>
        <p:txBody>
          <a:bodyPr rtlCol="0"/>
          <a:lstStyle/>
          <a:p>
            <a:pPr rtl="0"/>
            <a:r>
              <a:rPr lang="en-GB"/>
              <a:t>Click icon to add picture</a:t>
            </a:r>
            <a:endParaRPr lang="en-GB" dirty="0"/>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5" y="4445636"/>
            <a:ext cx="2011363" cy="545126"/>
          </a:xfrm>
        </p:spPr>
        <p:txBody>
          <a:bodyPr rtlCol="0"/>
          <a:lstStyle>
            <a:lvl1pPr marL="0" indent="0" algn="ctr">
              <a:buNone/>
              <a:defRPr/>
            </a:lvl1pPr>
          </a:lstStyle>
          <a:p>
            <a:pPr lvl="0" rtl="0"/>
            <a:r>
              <a:rPr lang="en-GB"/>
              <a:t>Click to edit Master text styles</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39" y="5030809"/>
            <a:ext cx="2011363" cy="545126"/>
          </a:xfrm>
        </p:spPr>
        <p:txBody>
          <a:bodyPr rtlCol="0"/>
          <a:lstStyle>
            <a:lvl1pPr marL="0" indent="0" algn="ctr">
              <a:buNone/>
              <a:defRPr lang="en-GB" sz="1800" kern="1200" dirty="0" smtClean="0">
                <a:solidFill>
                  <a:schemeClr val="tx2"/>
                </a:solidFill>
                <a:latin typeface="+mj-lt"/>
                <a:ea typeface="+mn-ea"/>
                <a:cs typeface="+mn-cs"/>
              </a:defRPr>
            </a:lvl1pPr>
          </a:lstStyle>
          <a:p>
            <a:pPr lvl="0" rtl="0"/>
            <a:r>
              <a:rPr lang="en-GB"/>
              <a:t>Click to edit Master text styles</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2" y="2155389"/>
            <a:ext cx="2003425" cy="2002536"/>
          </a:xfrm>
        </p:spPr>
        <p:txBody>
          <a:bodyPr rtlCol="0"/>
          <a:lstStyle/>
          <a:p>
            <a:pPr rtl="0"/>
            <a:r>
              <a:rPr lang="en-GB"/>
              <a:t>Click icon to add picture</a:t>
            </a:r>
            <a:endParaRPr lang="en-GB" dirty="0"/>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0" y="4446588"/>
            <a:ext cx="2011363" cy="545126"/>
          </a:xfrm>
        </p:spPr>
        <p:txBody>
          <a:bodyPr rtlCol="0"/>
          <a:lstStyle>
            <a:lvl1pPr marL="0" indent="0" algn="ctr">
              <a:buNone/>
              <a:defRPr/>
            </a:lvl1pPr>
          </a:lstStyle>
          <a:p>
            <a:pPr lvl="0" rtl="0"/>
            <a:r>
              <a:rPr lang="en-GB"/>
              <a:t>Click to edit Master text styles</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4" y="5031761"/>
            <a:ext cx="2011363" cy="545126"/>
          </a:xfrm>
        </p:spPr>
        <p:txBody>
          <a:bodyPr rtlCol="0"/>
          <a:lstStyle>
            <a:lvl1pPr marL="0" indent="0" algn="ctr">
              <a:buNone/>
              <a:defRPr lang="en-GB" sz="1800" kern="1200" dirty="0" smtClean="0">
                <a:solidFill>
                  <a:schemeClr val="tx2"/>
                </a:solidFill>
                <a:latin typeface="+mj-lt"/>
                <a:ea typeface="+mn-ea"/>
                <a:cs typeface="+mn-cs"/>
              </a:defRPr>
            </a:lvl1pPr>
          </a:lstStyle>
          <a:p>
            <a:pPr lvl="0" rtl="0"/>
            <a:r>
              <a:rPr lang="en-GB"/>
              <a:t>Click to edit Master text styles</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69" y="2155389"/>
            <a:ext cx="2003425" cy="2002536"/>
          </a:xfrm>
        </p:spPr>
        <p:txBody>
          <a:bodyPr rtlCol="0"/>
          <a:lstStyle/>
          <a:p>
            <a:pPr rtl="0"/>
            <a:r>
              <a:rPr lang="en-GB"/>
              <a:t>Click icon to add picture</a:t>
            </a:r>
            <a:endParaRPr lang="en-GB" dirty="0"/>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6"/>
            <a:ext cx="2011363" cy="545126"/>
          </a:xfrm>
        </p:spPr>
        <p:txBody>
          <a:bodyPr rtlCol="0"/>
          <a:lstStyle>
            <a:lvl1pPr marL="0" indent="0" algn="ctr">
              <a:buNone/>
              <a:defRPr/>
            </a:lvl1pPr>
          </a:lstStyle>
          <a:p>
            <a:pPr lvl="0" rtl="0"/>
            <a:r>
              <a:rPr lang="en-GB"/>
              <a:t>Click to edit Master text styles</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09"/>
            <a:ext cx="2011363" cy="545126"/>
          </a:xfrm>
        </p:spPr>
        <p:txBody>
          <a:bodyPr rtlCol="0"/>
          <a:lstStyle>
            <a:lvl1pPr marL="0" indent="0" algn="ctr">
              <a:buNone/>
              <a:defRPr lang="en-GB" sz="1800" kern="1200" dirty="0" smtClean="0">
                <a:solidFill>
                  <a:schemeClr val="tx2"/>
                </a:solidFill>
                <a:latin typeface="+mj-lt"/>
                <a:ea typeface="+mn-ea"/>
                <a:cs typeface="+mn-cs"/>
              </a:defRPr>
            </a:lvl1pPr>
          </a:lstStyle>
          <a:p>
            <a:pPr lvl="0" rtl="0"/>
            <a:r>
              <a:rPr lang="en-GB"/>
              <a:t>Click to edit Master text styles</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7" y="2155389"/>
            <a:ext cx="2003425" cy="2002536"/>
          </a:xfrm>
        </p:spPr>
        <p:txBody>
          <a:bodyPr rtlCol="0"/>
          <a:lstStyle/>
          <a:p>
            <a:pPr rtl="0"/>
            <a:r>
              <a:rPr lang="en-GB"/>
              <a:t>Click icon to add picture</a:t>
            </a:r>
            <a:endParaRPr lang="en-GB" dirty="0"/>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2" y="4445636"/>
            <a:ext cx="2011363" cy="545126"/>
          </a:xfrm>
        </p:spPr>
        <p:txBody>
          <a:bodyPr rtlCol="0"/>
          <a:lstStyle>
            <a:lvl1pPr marL="0" indent="0" algn="ctr">
              <a:buNone/>
              <a:defRPr/>
            </a:lvl1pPr>
          </a:lstStyle>
          <a:p>
            <a:pPr lvl="0" rtl="0"/>
            <a:r>
              <a:rPr lang="en-GB"/>
              <a:t>Click to edit Master text styles</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6" y="5030809"/>
            <a:ext cx="2011363" cy="545126"/>
          </a:xfrm>
        </p:spPr>
        <p:txBody>
          <a:bodyPr rtlCol="0"/>
          <a:lstStyle>
            <a:lvl1pPr marL="0" indent="0" algn="ctr">
              <a:buNone/>
              <a:defRPr lang="en-GB" sz="1800" kern="1200" dirty="0" smtClean="0">
                <a:solidFill>
                  <a:schemeClr val="tx2"/>
                </a:solidFill>
                <a:latin typeface="+mj-lt"/>
                <a:ea typeface="+mn-ea"/>
                <a:cs typeface="+mn-cs"/>
              </a:defRPr>
            </a:lvl1pPr>
          </a:lstStyle>
          <a:p>
            <a:pPr lvl="0" rtl="0"/>
            <a:r>
              <a:rPr lang="en-GB"/>
              <a:t>Click to edit Master text styles</a:t>
            </a:r>
          </a:p>
        </p:txBody>
      </p:sp>
      <p:sp>
        <p:nvSpPr>
          <p:cNvPr id="25" name="Date Placeholder 3">
            <a:extLst>
              <a:ext uri="{FF2B5EF4-FFF2-40B4-BE49-F238E27FC236}">
                <a16:creationId xmlns:a16="http://schemas.microsoft.com/office/drawing/2014/main" id="{DBE35EB5-8D79-4E90-872C-AF52B25E1F62}"/>
              </a:ext>
            </a:extLst>
          </p:cNvPr>
          <p:cNvSpPr>
            <a:spLocks noGrp="1"/>
          </p:cNvSpPr>
          <p:nvPr>
            <p:ph type="dt" sz="half" idx="4294967295"/>
          </p:nvPr>
        </p:nvSpPr>
        <p:spPr>
          <a:xfrm rot="5400000">
            <a:off x="9782174" y="3224214"/>
            <a:ext cx="4114800" cy="409575"/>
          </a:xfrm>
        </p:spPr>
        <p:txBody>
          <a:bodyPr rtlCol="0"/>
          <a:lstStyle/>
          <a:p>
            <a:pPr rtl="0"/>
            <a:r>
              <a:rPr lang="en-GB"/>
              <a:t>2/1/20XX</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0"/>
            <a:ext cx="685800" cy="365125"/>
          </a:xfrm>
        </p:spPr>
        <p:txBody>
          <a:bodyPr rtlCol="0"/>
          <a:lstStyle/>
          <a:p>
            <a:pPr algn="ctr" rtl="0"/>
            <a:fld id="{54B97B59-3B2F-4E46-A216-C2A7D249F47E}" type="slidenum">
              <a:rPr lang="en-GB" smtClean="0"/>
              <a:pPr algn="ctr"/>
              <a:t>‹#›</a:t>
            </a:fld>
            <a:endParaRPr lang="en-GB" dirty="0"/>
          </a:p>
        </p:txBody>
      </p:sp>
    </p:spTree>
    <p:extLst>
      <p:ext uri="{BB962C8B-B14F-4D97-AF65-F5344CB8AC3E}">
        <p14:creationId xmlns:p14="http://schemas.microsoft.com/office/powerpoint/2010/main" val="269787070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1026042" y="1371598"/>
            <a:ext cx="3987209" cy="2852057"/>
          </a:xfrm>
        </p:spPr>
        <p:txBody>
          <a:bodyPr rtlCol="0">
            <a:normAutofit/>
          </a:bodyPr>
          <a:lstStyle>
            <a:lvl1pPr algn="ctr">
              <a:lnSpc>
                <a:spcPct val="100000"/>
              </a:lnSpc>
              <a:spcBef>
                <a:spcPts val="1000"/>
              </a:spcBef>
              <a:defRPr sz="3600" spc="300" baseline="0">
                <a:solidFill>
                  <a:schemeClr val="bg1"/>
                </a:solidFill>
              </a:defRPr>
            </a:lvl1pPr>
          </a:lstStyle>
          <a:p>
            <a:pPr rtl="0"/>
            <a:r>
              <a:rPr lang="en-GB"/>
              <a:t>CLICK TO EDIT MASTER TITLE STYLE</a:t>
            </a:r>
          </a:p>
        </p:txBody>
      </p:sp>
      <p:sp>
        <p:nvSpPr>
          <p:cNvPr id="4" name="Footer Placeholder 3">
            <a:extLst>
              <a:ext uri="{FF2B5EF4-FFF2-40B4-BE49-F238E27FC236}">
                <a16:creationId xmlns:a16="http://schemas.microsoft.com/office/drawing/2014/main" id="{FF7EC272-1CDA-49EE-A51D-80289D74B19B}"/>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1026042" y="4506686"/>
            <a:ext cx="3987209" cy="979715"/>
          </a:xfrm>
        </p:spPr>
        <p:txBody>
          <a:bodyPr rtlCol="0"/>
          <a:lstStyle>
            <a:lvl1pPr algn="ctr">
              <a:buNone/>
              <a:defRPr lang="en-GB" sz="2400" i="1" kern="1200" dirty="0" smtClean="0">
                <a:solidFill>
                  <a:schemeClr val="bg1"/>
                </a:solidFill>
                <a:latin typeface="+mj-lt"/>
                <a:ea typeface="+mn-ea"/>
                <a:cs typeface="+mn-cs"/>
              </a:defRPr>
            </a:lvl1pPr>
          </a:lstStyle>
          <a:p>
            <a:pPr lvl="0" rtl="0"/>
            <a:r>
              <a:rPr lang="en-GB"/>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6781800" y="682625"/>
            <a:ext cx="2230438" cy="2573338"/>
          </a:xfrm>
        </p:spPr>
        <p:txBody>
          <a:bodyPr rtlCol="0"/>
          <a:lstStyle/>
          <a:p>
            <a:pPr rtl="0"/>
            <a:r>
              <a:rPr lang="en-GB"/>
              <a:t>Click icon to add picture</a:t>
            </a:r>
            <a:endParaRPr lang="en-GB" dirty="0"/>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9352222" y="682625"/>
            <a:ext cx="2153978" cy="2573338"/>
          </a:xfrm>
        </p:spPr>
        <p:txBody>
          <a:bodyPr rtlCol="0"/>
          <a:lstStyle/>
          <a:p>
            <a:pPr rtl="0"/>
            <a:r>
              <a:rPr lang="en-GB"/>
              <a:t>Click icon to add picture</a:t>
            </a:r>
            <a:endParaRPr lang="en-GB" dirty="0"/>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6781516" y="3599121"/>
            <a:ext cx="2230438" cy="2573338"/>
          </a:xfrm>
        </p:spPr>
        <p:txBody>
          <a:bodyPr rtlCol="0"/>
          <a:lstStyle/>
          <a:p>
            <a:pPr rtl="0"/>
            <a:r>
              <a:rPr lang="en-GB"/>
              <a:t>Click icon to add picture</a:t>
            </a:r>
            <a:endParaRPr lang="en-GB" dirty="0"/>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9352222" y="3599121"/>
            <a:ext cx="2153978" cy="2573338"/>
          </a:xfrm>
        </p:spPr>
        <p:txBody>
          <a:bodyPr rtlCol="0"/>
          <a:lstStyle/>
          <a:p>
            <a:pPr rtl="0"/>
            <a:r>
              <a:rPr lang="en-GB"/>
              <a:t>Click icon to add picture</a:t>
            </a:r>
            <a:endParaRPr lang="en-GB" dirty="0"/>
          </a:p>
        </p:txBody>
      </p:sp>
      <p:sp>
        <p:nvSpPr>
          <p:cNvPr id="3" name="Date Placeholder 2">
            <a:extLst>
              <a:ext uri="{FF2B5EF4-FFF2-40B4-BE49-F238E27FC236}">
                <a16:creationId xmlns:a16="http://schemas.microsoft.com/office/drawing/2014/main" id="{6A5D7937-881E-428C-BBB9-CFD456B6B8F0}"/>
              </a:ext>
            </a:extLst>
          </p:cNvPr>
          <p:cNvSpPr>
            <a:spLocks noGrp="1"/>
          </p:cNvSpPr>
          <p:nvPr>
            <p:ph type="dt" sz="half" idx="10"/>
          </p:nvPr>
        </p:nvSpPr>
        <p:spPr/>
        <p:txBody>
          <a:bodyPr rtlCol="0"/>
          <a:lstStyle/>
          <a:p>
            <a:pPr rtl="0"/>
            <a:r>
              <a:rPr lang="en-GB"/>
              <a:t>2/1/20XX</a:t>
            </a:r>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p:txBody>
          <a:bodyPr rtlCol="0"/>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149433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BBC74-EB51-49D7-B971-ECEF9CF61D41}"/>
              </a:ext>
              <a:ext uri="{C183D7F6-B498-43B3-948B-1728B52AA6E4}">
                <adec:decorative xmlns:adec="http://schemas.microsoft.com/office/drawing/2017/decorative" val="1"/>
              </a:ext>
            </a:extLst>
          </p:cNvPr>
          <p:cNvSpPr/>
          <p:nvPr userDrawn="1"/>
        </p:nvSpPr>
        <p:spPr>
          <a:xfrm>
            <a:off x="685800" y="685801"/>
            <a:ext cx="7467601"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1">
            <a:extLst>
              <a:ext uri="{FF2B5EF4-FFF2-40B4-BE49-F238E27FC236}">
                <a16:creationId xmlns:a16="http://schemas.microsoft.com/office/drawing/2014/main" id="{D47112E3-539C-42BB-BF3C-5D45BF2D8E61}"/>
              </a:ext>
            </a:extLst>
          </p:cNvPr>
          <p:cNvSpPr>
            <a:spLocks noGrp="1"/>
          </p:cNvSpPr>
          <p:nvPr>
            <p:ph type="title" hasCustomPrompt="1"/>
          </p:nvPr>
        </p:nvSpPr>
        <p:spPr>
          <a:xfrm>
            <a:off x="1360714" y="944564"/>
            <a:ext cx="6106886" cy="873350"/>
          </a:xfrm>
        </p:spPr>
        <p:txBody>
          <a:bodyPr rtlCol="0">
            <a:normAutofit/>
          </a:bodyPr>
          <a:lstStyle>
            <a:lvl1pPr algn="ctr">
              <a:lnSpc>
                <a:spcPct val="100000"/>
              </a:lnSpc>
              <a:spcBef>
                <a:spcPts val="1000"/>
              </a:spcBef>
              <a:defRPr sz="3200" spc="300" baseline="0"/>
            </a:lvl1pPr>
          </a:lstStyle>
          <a:p>
            <a:pPr rtl="0"/>
            <a:r>
              <a:rPr lang="en-GB"/>
              <a:t>CLICK TO EDIT MASTER TITLE STYLE</a:t>
            </a:r>
          </a:p>
        </p:txBody>
      </p:sp>
      <p:sp>
        <p:nvSpPr>
          <p:cNvPr id="4" name="Footer Placeholder 3">
            <a:extLst>
              <a:ext uri="{FF2B5EF4-FFF2-40B4-BE49-F238E27FC236}">
                <a16:creationId xmlns:a16="http://schemas.microsoft.com/office/drawing/2014/main" id="{610806B2-016E-4D04-B3A9-D00B8645D895}"/>
              </a:ext>
            </a:extLst>
          </p:cNvPr>
          <p:cNvSpPr>
            <a:spLocks noGrp="1"/>
          </p:cNvSpPr>
          <p:nvPr>
            <p:ph type="ftr" sz="quarter" idx="11"/>
          </p:nvPr>
        </p:nvSpPr>
        <p:spPr/>
        <p:txBody>
          <a:bodyPr rtlCol="0"/>
          <a:lstStyle/>
          <a:p>
            <a:pPr rtl="0"/>
            <a:r>
              <a:rPr lang="en-GB"/>
              <a:t>Sample Footer Text</a:t>
            </a:r>
          </a:p>
        </p:txBody>
      </p:sp>
      <p:sp>
        <p:nvSpPr>
          <p:cNvPr id="14" name="Content Placeholder 13">
            <a:extLst>
              <a:ext uri="{FF2B5EF4-FFF2-40B4-BE49-F238E27FC236}">
                <a16:creationId xmlns:a16="http://schemas.microsoft.com/office/drawing/2014/main" id="{4CFE5E1A-5CA9-4FF2-949E-A804EA05C22E}"/>
              </a:ext>
            </a:extLst>
          </p:cNvPr>
          <p:cNvSpPr>
            <a:spLocks noGrp="1"/>
          </p:cNvSpPr>
          <p:nvPr>
            <p:ph sz="quarter" idx="14"/>
          </p:nvPr>
        </p:nvSpPr>
        <p:spPr>
          <a:xfrm>
            <a:off x="1371600" y="2057400"/>
            <a:ext cx="6096000" cy="3429000"/>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1" name="Picture Placeholder 10">
            <a:extLst>
              <a:ext uri="{FF2B5EF4-FFF2-40B4-BE49-F238E27FC236}">
                <a16:creationId xmlns:a16="http://schemas.microsoft.com/office/drawing/2014/main" id="{F1503E13-8CCB-4B44-A160-FE91FECE41EA}"/>
              </a:ext>
            </a:extLst>
          </p:cNvPr>
          <p:cNvSpPr>
            <a:spLocks noGrp="1"/>
          </p:cNvSpPr>
          <p:nvPr>
            <p:ph type="pic" sz="quarter" idx="13"/>
          </p:nvPr>
        </p:nvSpPr>
        <p:spPr>
          <a:xfrm>
            <a:off x="8153400" y="685799"/>
            <a:ext cx="3397250" cy="5486401"/>
          </a:xfrm>
        </p:spPr>
        <p:txBody>
          <a:bodyPr rtlCol="0"/>
          <a:lstStyle/>
          <a:p>
            <a:pPr rtl="0"/>
            <a:r>
              <a:rPr lang="en-GB"/>
              <a:t>Click icon to add picture</a:t>
            </a:r>
            <a:endParaRPr lang="en-GB" dirty="0"/>
          </a:p>
        </p:txBody>
      </p:sp>
      <p:sp>
        <p:nvSpPr>
          <p:cNvPr id="3" name="Date Placeholder 2">
            <a:extLst>
              <a:ext uri="{FF2B5EF4-FFF2-40B4-BE49-F238E27FC236}">
                <a16:creationId xmlns:a16="http://schemas.microsoft.com/office/drawing/2014/main" id="{D0F59A49-6D3D-4BB6-ADBF-00E13E6C64F3}"/>
              </a:ext>
            </a:extLst>
          </p:cNvPr>
          <p:cNvSpPr>
            <a:spLocks noGrp="1"/>
          </p:cNvSpPr>
          <p:nvPr>
            <p:ph type="dt" sz="half" idx="10"/>
          </p:nvPr>
        </p:nvSpPr>
        <p:spPr/>
        <p:txBody>
          <a:bodyPr rtlCol="0"/>
          <a:lstStyle/>
          <a:p>
            <a:pPr rtl="0"/>
            <a:r>
              <a:rPr lang="en-GB"/>
              <a:t>2/1/20XX</a:t>
            </a:r>
          </a:p>
        </p:txBody>
      </p:sp>
      <p:sp>
        <p:nvSpPr>
          <p:cNvPr id="5" name="Slide Number Placeholder 4">
            <a:extLst>
              <a:ext uri="{FF2B5EF4-FFF2-40B4-BE49-F238E27FC236}">
                <a16:creationId xmlns:a16="http://schemas.microsoft.com/office/drawing/2014/main" id="{4721B3EE-D7F0-4A71-9772-C0AF1B317788}"/>
              </a:ext>
            </a:extLst>
          </p:cNvPr>
          <p:cNvSpPr>
            <a:spLocks noGrp="1"/>
          </p:cNvSpPr>
          <p:nvPr>
            <p:ph type="sldNum" sz="quarter" idx="12"/>
          </p:nvPr>
        </p:nvSpPr>
        <p:spPr/>
        <p:txBody>
          <a:bodyPr rtlCol="0"/>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34015647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Chart and Tab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userDrawn="1"/>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dirty="0"/>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1129086"/>
            <a:ext cx="9486900" cy="725118"/>
          </a:xfrm>
        </p:spPr>
        <p:txBody>
          <a:bodyPr rtlCol="0" anchor="b">
            <a:normAutofit/>
          </a:bodyPr>
          <a:lstStyle>
            <a:lvl1pPr algn="ctr">
              <a:defRPr sz="3200" cap="all" spc="300" baseline="0"/>
            </a:lvl1pPr>
          </a:lstStyle>
          <a:p>
            <a:pPr rtl="0"/>
            <a:r>
              <a:rPr lang="en-GB"/>
              <a:t>Click to edit Master title style</a:t>
            </a: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1" y="2258568"/>
            <a:ext cx="9563100" cy="3566160"/>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rtlCol="0"/>
          <a:lstStyle>
            <a:lvl1pPr>
              <a:defRPr>
                <a:solidFill>
                  <a:schemeClr val="bg1"/>
                </a:solidFill>
              </a:defRPr>
            </a:lvl1pPr>
          </a:lstStyle>
          <a:p>
            <a:pPr rtl="0"/>
            <a:r>
              <a:rPr lang="en-GB"/>
              <a:t>2/1/20XX</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rtlCol="0"/>
          <a:lstStyle>
            <a:lvl1pPr>
              <a:defRPr>
                <a:solidFill>
                  <a:schemeClr val="bg1"/>
                </a:solidFill>
              </a:defRPr>
            </a:lvl1pPr>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178750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userDrawn="1"/>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dirty="0"/>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1129086"/>
            <a:ext cx="9486900" cy="725118"/>
          </a:xfrm>
        </p:spPr>
        <p:txBody>
          <a:bodyPr rtlCol="0">
            <a:normAutofit/>
          </a:bodyPr>
          <a:lstStyle>
            <a:lvl1pPr algn="ctr">
              <a:defRPr sz="3200" cap="all" spc="300" baseline="0"/>
            </a:lvl1pPr>
          </a:lstStyle>
          <a:p>
            <a:pPr rtl="0"/>
            <a:r>
              <a:rPr lang="en-GB"/>
              <a:t>Click to edit Master title style</a:t>
            </a: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rtlCol="0"/>
          <a:lstStyle>
            <a:lvl1pPr>
              <a:defRPr>
                <a:solidFill>
                  <a:schemeClr val="tx2">
                    <a:lumMod val="75000"/>
                    <a:lumOff val="25000"/>
                  </a:schemeClr>
                </a:solidFill>
              </a:defRPr>
            </a:lvl1pPr>
          </a:lstStyle>
          <a:p>
            <a:pPr rtl="0"/>
            <a:r>
              <a:rPr lang="en-GB"/>
              <a:t>Sample Footer Text</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1" y="1835732"/>
            <a:ext cx="9563100" cy="4322759"/>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rtlCol="0"/>
          <a:lstStyle>
            <a:lvl1pPr>
              <a:defRPr>
                <a:solidFill>
                  <a:schemeClr val="tx2">
                    <a:lumMod val="75000"/>
                    <a:lumOff val="25000"/>
                  </a:schemeClr>
                </a:solidFill>
              </a:defRPr>
            </a:lvl1pPr>
          </a:lstStyle>
          <a:p>
            <a:pPr rtl="0"/>
            <a:r>
              <a:rPr lang="en-GB"/>
              <a:t>2/1/20XX</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rtlCol="0"/>
          <a:lstStyle>
            <a:lvl1pPr>
              <a:defRPr>
                <a:solidFill>
                  <a:schemeClr val="tx2">
                    <a:lumMod val="75000"/>
                    <a:lumOff val="25000"/>
                  </a:schemeClr>
                </a:solidFill>
              </a:defRPr>
            </a:lvl1pPr>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246828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pPr rtl="0"/>
            <a:r>
              <a:rPr lang="en-GB"/>
              <a:t>Click to edit Master title style</a:t>
            </a:r>
            <a:endParaRPr lang="en-GB"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pPr rtl="0"/>
            <a:r>
              <a:rPr lang="en-GB"/>
              <a:t>Sample Footer Text</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pPr rtl="0"/>
            <a:r>
              <a:rPr lang="en-GB"/>
              <a:t>2/1/20XX</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pPr rtl="0"/>
            <a:fld id="{F8E28480-1C08-4458-AD97-0283E6FFD09D}" type="slidenum">
              <a:rPr lang="en-GB" smtClean="0"/>
              <a:pPr/>
              <a:t>‹#›</a:t>
            </a:fld>
            <a:endParaRPr lang="en-GB" dirty="0"/>
          </a:p>
        </p:txBody>
      </p:sp>
    </p:spTree>
    <p:extLst>
      <p:ext uri="{BB962C8B-B14F-4D97-AF65-F5344CB8AC3E}">
        <p14:creationId xmlns:p14="http://schemas.microsoft.com/office/powerpoint/2010/main" val="1956618010"/>
      </p:ext>
    </p:extLst>
  </p:cSld>
  <p:clrMap bg1="lt1" tx1="dk1" bg2="lt2" tx2="dk2" accent1="accent1" accent2="accent2" accent3="accent3" accent4="accent4" accent5="accent5" accent6="accent6" hlink="hlink" folHlink="folHlink"/>
  <p:sldLayoutIdLst>
    <p:sldLayoutId id="2147483766" r:id="rId1"/>
    <p:sldLayoutId id="2147483756" r:id="rId2"/>
    <p:sldLayoutId id="2147483757" r:id="rId3"/>
    <p:sldLayoutId id="2147483767" r:id="rId4"/>
    <p:sldLayoutId id="2147483758" r:id="rId5"/>
    <p:sldLayoutId id="2147483761" r:id="rId6"/>
    <p:sldLayoutId id="2147483759" r:id="rId7"/>
    <p:sldLayoutId id="2147483746" r:id="rId8"/>
    <p:sldLayoutId id="2147483769" r:id="rId9"/>
    <p:sldLayoutId id="2147483749" r:id="rId10"/>
    <p:sldLayoutId id="2147483768" r:id="rId11"/>
    <p:sldLayoutId id="2147483765" r:id="rId12"/>
    <p:sldLayoutId id="2147483764" r:id="rId13"/>
  </p:sldLayoutIdLst>
  <p:hf hdr="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72">
          <p15:clr>
            <a:srgbClr val="F26B43"/>
          </p15:clr>
        </p15:guide>
        <p15:guide id="4" pos="3408">
          <p15:clr>
            <a:srgbClr val="F26B43"/>
          </p15:clr>
        </p15:guide>
        <p15:guide id="5" orient="horz" pos="432">
          <p15:clr>
            <a:srgbClr val="F26B43"/>
          </p15:clr>
        </p15:guide>
        <p15:guide id="6" pos="3000">
          <p15:clr>
            <a:srgbClr val="F26B43"/>
          </p15:clr>
        </p15:guide>
        <p15:guide id="7" pos="2568">
          <p15:clr>
            <a:srgbClr val="F26B43"/>
          </p15:clr>
        </p15:guide>
        <p15:guide id="8" pos="2136">
          <p15:clr>
            <a:srgbClr val="F26B43"/>
          </p15:clr>
        </p15:guide>
        <p15:guide id="9" pos="432">
          <p15:clr>
            <a:srgbClr val="F26B43"/>
          </p15:clr>
        </p15:guide>
        <p15:guide id="10" pos="864">
          <p15:clr>
            <a:srgbClr val="F26B43"/>
          </p15:clr>
        </p15:guide>
        <p15:guide id="11" pos="1296">
          <p15:clr>
            <a:srgbClr val="F26B43"/>
          </p15:clr>
        </p15:guide>
        <p15:guide id="12" pos="1728">
          <p15:clr>
            <a:srgbClr val="F26B43"/>
          </p15:clr>
        </p15:guide>
        <p15:guide id="13" pos="7248">
          <p15:clr>
            <a:srgbClr val="F26B43"/>
          </p15:clr>
        </p15:guide>
        <p15:guide id="14" pos="6840">
          <p15:clr>
            <a:srgbClr val="F26B43"/>
          </p15:clr>
        </p15:guide>
        <p15:guide id="15" pos="6408">
          <p15:clr>
            <a:srgbClr val="F26B43"/>
          </p15:clr>
        </p15:guide>
        <p15:guide id="16" pos="6000">
          <p15:clr>
            <a:srgbClr val="F26B43"/>
          </p15:clr>
        </p15:guide>
        <p15:guide id="17" pos="5568">
          <p15:clr>
            <a:srgbClr val="F26B43"/>
          </p15:clr>
        </p15:guide>
        <p15:guide id="18" pos="5136">
          <p15:clr>
            <a:srgbClr val="F26B43"/>
          </p15:clr>
        </p15:guide>
        <p15:guide id="19" pos="4704">
          <p15:clr>
            <a:srgbClr val="F26B43"/>
          </p15:clr>
        </p15:guide>
        <p15:guide id="20" orient="horz" pos="3888">
          <p15:clr>
            <a:srgbClr val="F26B43"/>
          </p15:clr>
        </p15:guide>
        <p15:guide id="21" orient="horz" pos="3456">
          <p15:clr>
            <a:srgbClr val="F26B43"/>
          </p15:clr>
        </p15:guide>
        <p15:guide id="22" orient="horz" pos="864">
          <p15:clr>
            <a:srgbClr val="F26B43"/>
          </p15:clr>
        </p15:guide>
        <p15:guide id="23" orient="horz" pos="1296">
          <p15:clr>
            <a:srgbClr val="F26B43"/>
          </p15:clr>
        </p15:guide>
        <p15:guide id="24" orient="horz" pos="1728">
          <p15:clr>
            <a:srgbClr val="F26B43"/>
          </p15:clr>
        </p15:guide>
        <p15:guide id="25" orient="horz" pos="3024">
          <p15:clr>
            <a:srgbClr val="F26B43"/>
          </p15:clr>
        </p15:guide>
        <p15:guide id="26" orient="horz" pos="25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hyperlink" Target="https://www.prospects.ac.uk/careers-advice/cvs-and-cover-letters/cover-letters/sample-cover-letter" TargetMode="Externa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reed.co.uk/career-advice/how-to-overcome-common-cover-letter-problems/" TargetMode="External"/><Relationship Id="rId7" Type="http://schemas.openxmlformats.org/officeDocument/2006/relationships/image" Target="../media/image43.png"/><Relationship Id="rId2" Type="http://schemas.openxmlformats.org/officeDocument/2006/relationships/hyperlink" Target="https://www.reed.co.uk/career-advice/free-cover-letter-template/" TargetMode="Externa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hyperlink" Target="https://devoncc.sharepoint.com/:w:/s/PublicDocs/Corporate/ET7KQYdIOtpIhG2yJdFJ3K4Bg9uNGYy0Fz-VqTdo7Jjb4Q?e=Hf2cua" TargetMode="External"/><Relationship Id="rId10" Type="http://schemas.openxmlformats.org/officeDocument/2006/relationships/image" Target="../media/image46.png"/><Relationship Id="rId4" Type="http://schemas.openxmlformats.org/officeDocument/2006/relationships/hyperlink" Target="https://www.reed.co.uk/career-advice/five-things-you-need-to-stop-doing-on-your-cover-letter/" TargetMode="Externa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KN2jyw6D1ak&amp;pp=ygUbYmJjIGxlYXJuaW5nIGpvYiBpbnRlcnZpZXdz" TargetMode="External"/><Relationship Id="rId3" Type="http://schemas.openxmlformats.org/officeDocument/2006/relationships/slideLayout" Target="../slideLayouts/slideLayout13.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hyperlink" Target="https://www.youtube.com/watch?v=NxyUv-viahQ&amp;pp=ygUmdG9wIDIxIGludGVydmlldyBxdWVzdGlvbnMgYW5kIGFuc3dlcnM%3D" TargetMode="External"/><Relationship Id="rId4" Type="http://schemas.openxmlformats.org/officeDocument/2006/relationships/image" Target="../media/image48.png"/><Relationship Id="rId9" Type="http://schemas.openxmlformats.org/officeDocument/2006/relationships/hyperlink" Target="https://www.youtube.com/watch?v=sj-dX3fZmq0&amp;pp=ygUbYmJjIGxlYXJuaW5nIGpvYiBpbnRlcnZpZXdz"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prospects.ac.uk/careers-advice/cvs-and-cover-letters/cover-letters" TargetMode="External"/><Relationship Id="rId7" Type="http://schemas.openxmlformats.org/officeDocument/2006/relationships/hyperlink" Target="https://resumegenius.com/blog/cover-letter-help/short-cover-letter-examples" TargetMode="External"/><Relationship Id="rId2" Type="http://schemas.openxmlformats.org/officeDocument/2006/relationships/hyperlink" Target="https://uk.indeed.com/career-advice/cvs-cover-letters/curriculum-vitae" TargetMode="External"/><Relationship Id="rId1" Type="http://schemas.openxmlformats.org/officeDocument/2006/relationships/slideLayout" Target="../slideLayouts/slideLayout8.xml"/><Relationship Id="rId6" Type="http://schemas.openxmlformats.org/officeDocument/2006/relationships/hyperlink" Target="https://www.reed.co.uk/career-advice/free-cv-template/" TargetMode="External"/><Relationship Id="rId5" Type="http://schemas.openxmlformats.org/officeDocument/2006/relationships/hyperlink" Target="https://www.devon.gov.uk/migration-and-resettlement/key-services/refugee-employment-esol-and-enterprise-project/writing-a-cv/" TargetMode="External"/><Relationship Id="rId4" Type="http://schemas.openxmlformats.org/officeDocument/2006/relationships/hyperlink" Target="https://www.gov.uk/guidance/equality-act-2010-guidan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9" descr="group of people looking over clipboards while packing boxes">
            <a:extLst>
              <a:ext uri="{FF2B5EF4-FFF2-40B4-BE49-F238E27FC236}">
                <a16:creationId xmlns:a16="http://schemas.microsoft.com/office/drawing/2014/main" id="{E6035419-2FB6-49A3-84EA-916B97615BD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t="69" b="69"/>
          <a:stretch/>
        </p:blipFill>
        <p:spPr>
          <a:xfrm>
            <a:off x="680720" y="685799"/>
            <a:ext cx="10830560" cy="5486401"/>
          </a:xfrm>
        </p:spPr>
      </p:pic>
      <p:sp>
        <p:nvSpPr>
          <p:cNvPr id="8" name="Title 7">
            <a:extLst>
              <a:ext uri="{FF2B5EF4-FFF2-40B4-BE49-F238E27FC236}">
                <a16:creationId xmlns:a16="http://schemas.microsoft.com/office/drawing/2014/main" id="{B859FB18-B421-43A7-A91C-76D12F25E84C}"/>
              </a:ext>
            </a:extLst>
          </p:cNvPr>
          <p:cNvSpPr>
            <a:spLocks noGrp="1"/>
          </p:cNvSpPr>
          <p:nvPr>
            <p:ph type="title"/>
          </p:nvPr>
        </p:nvSpPr>
        <p:spPr>
          <a:xfrm>
            <a:off x="680720" y="3813048"/>
            <a:ext cx="10830560" cy="2359152"/>
          </a:xfrm>
        </p:spPr>
        <p:txBody>
          <a:bodyPr rtlCol="0"/>
          <a:lstStyle/>
          <a:p>
            <a:pPr rtl="0"/>
            <a:r>
              <a:rPr lang="en-GB" dirty="0">
                <a:latin typeface="Century Gothic" panose="020B0502020202020204" pitchFamily="34" charset="0"/>
              </a:rPr>
              <a:t>Employment Support Intervention</a:t>
            </a:r>
          </a:p>
        </p:txBody>
      </p:sp>
      <p:sp>
        <p:nvSpPr>
          <p:cNvPr id="2" name="Text Placeholder 1">
            <a:extLst>
              <a:ext uri="{FF2B5EF4-FFF2-40B4-BE49-F238E27FC236}">
                <a16:creationId xmlns:a16="http://schemas.microsoft.com/office/drawing/2014/main" id="{4AAEA8BC-D222-4C73-871D-A64D23C1F4B3}"/>
              </a:ext>
            </a:extLst>
          </p:cNvPr>
          <p:cNvSpPr>
            <a:spLocks noGrp="1"/>
          </p:cNvSpPr>
          <p:nvPr>
            <p:ph type="body" sz="quarter" idx="14"/>
          </p:nvPr>
        </p:nvSpPr>
        <p:spPr>
          <a:xfrm>
            <a:off x="1203158" y="5271713"/>
            <a:ext cx="9655342" cy="644994"/>
          </a:xfrm>
        </p:spPr>
        <p:txBody>
          <a:bodyPr rtlCol="0">
            <a:normAutofit fontScale="92500" lnSpcReduction="20000"/>
          </a:bodyPr>
          <a:lstStyle/>
          <a:p>
            <a:pPr rtl="0"/>
            <a:r>
              <a:rPr lang="en-GB" dirty="0">
                <a:latin typeface="Century Gothic" panose="020B0502020202020204" pitchFamily="34" charset="0"/>
              </a:rPr>
              <a:t>Effective CV and Cover Letter Writing, and Practice Interview Questions session</a:t>
            </a:r>
          </a:p>
        </p:txBody>
      </p:sp>
      <p:sp>
        <p:nvSpPr>
          <p:cNvPr id="3" name="TextBox 2">
            <a:extLst>
              <a:ext uri="{FF2B5EF4-FFF2-40B4-BE49-F238E27FC236}">
                <a16:creationId xmlns:a16="http://schemas.microsoft.com/office/drawing/2014/main" id="{212C32B6-F105-DB69-0BC5-816BECFEA848}"/>
              </a:ext>
            </a:extLst>
          </p:cNvPr>
          <p:cNvSpPr txBox="1"/>
          <p:nvPr/>
        </p:nvSpPr>
        <p:spPr>
          <a:xfrm>
            <a:off x="1413164" y="6341423"/>
            <a:ext cx="9445335" cy="369332"/>
          </a:xfrm>
          <a:prstGeom prst="rect">
            <a:avLst/>
          </a:prstGeom>
          <a:noFill/>
        </p:spPr>
        <p:txBody>
          <a:bodyPr wrap="square" rtlCol="0">
            <a:spAutoFit/>
          </a:bodyPr>
          <a:lstStyle/>
          <a:p>
            <a:r>
              <a:rPr lang="en-GB"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185265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F7F8-CE49-4378-ED6D-199AC6A2516D}"/>
              </a:ext>
            </a:extLst>
          </p:cNvPr>
          <p:cNvSpPr>
            <a:spLocks noGrp="1"/>
          </p:cNvSpPr>
          <p:nvPr>
            <p:ph type="title"/>
          </p:nvPr>
        </p:nvSpPr>
        <p:spPr>
          <a:xfrm>
            <a:off x="1371600" y="1129086"/>
            <a:ext cx="9486900" cy="725118"/>
          </a:xfrm>
        </p:spPr>
        <p:txBody>
          <a:bodyPr anchor="b">
            <a:normAutofit/>
          </a:bodyPr>
          <a:lstStyle/>
          <a:p>
            <a:r>
              <a:rPr lang="en-GB" b="1" dirty="0">
                <a:latin typeface="Century Gothic" panose="020B0502020202020204" pitchFamily="34" charset="0"/>
              </a:rPr>
              <a:t>CV writing resources</a:t>
            </a:r>
          </a:p>
        </p:txBody>
      </p:sp>
      <p:sp>
        <p:nvSpPr>
          <p:cNvPr id="6" name="Slide Number Placeholder 5">
            <a:extLst>
              <a:ext uri="{FF2B5EF4-FFF2-40B4-BE49-F238E27FC236}">
                <a16:creationId xmlns:a16="http://schemas.microsoft.com/office/drawing/2014/main" id="{5B7A753A-ED9E-9D53-D450-F3581DBA7F8C}"/>
              </a:ext>
            </a:extLst>
          </p:cNvPr>
          <p:cNvSpPr>
            <a:spLocks noGrp="1"/>
          </p:cNvSpPr>
          <p:nvPr>
            <p:ph type="sldNum" sz="quarter" idx="12"/>
          </p:nvPr>
        </p:nvSpPr>
        <p:spPr>
          <a:xfrm>
            <a:off x="11116340" y="6356350"/>
            <a:ext cx="871868" cy="365125"/>
          </a:xfrm>
        </p:spPr>
        <p:txBody>
          <a:bodyPr anchor="ctr">
            <a:normAutofit/>
          </a:bodyPr>
          <a:lstStyle/>
          <a:p>
            <a:pPr rtl="0">
              <a:spcAft>
                <a:spcPts val="600"/>
              </a:spcAft>
            </a:pPr>
            <a:fld id="{F8E28480-1C08-4458-AD97-0283E6FFD09D}" type="slidenum">
              <a:rPr lang="en-GB" smtClean="0"/>
              <a:pPr rtl="0">
                <a:spcAft>
                  <a:spcPts val="600"/>
                </a:spcAft>
              </a:pPr>
              <a:t>10</a:t>
            </a:fld>
            <a:endParaRPr lang="en-GB"/>
          </a:p>
        </p:txBody>
      </p:sp>
      <p:graphicFrame>
        <p:nvGraphicFramePr>
          <p:cNvPr id="8" name="Content Placeholder 3">
            <a:extLst>
              <a:ext uri="{FF2B5EF4-FFF2-40B4-BE49-F238E27FC236}">
                <a16:creationId xmlns:a16="http://schemas.microsoft.com/office/drawing/2014/main" id="{2C308617-EA17-F76D-D375-35DCBA1A958E}"/>
              </a:ext>
            </a:extLst>
          </p:cNvPr>
          <p:cNvGraphicFramePr>
            <a:graphicFrameLocks noGrp="1"/>
          </p:cNvGraphicFramePr>
          <p:nvPr>
            <p:ph idx="1"/>
            <p:extLst>
              <p:ext uri="{D42A27DB-BD31-4B8C-83A1-F6EECF244321}">
                <p14:modId xmlns:p14="http://schemas.microsoft.com/office/powerpoint/2010/main" val="1931333122"/>
              </p:ext>
            </p:extLst>
          </p:nvPr>
        </p:nvGraphicFramePr>
        <p:xfrm>
          <a:off x="1341581" y="1835732"/>
          <a:ext cx="9563100" cy="4322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72C4037-9FC0-9419-4179-B06698404C57}"/>
              </a:ext>
            </a:extLst>
          </p:cNvPr>
          <p:cNvPicPr>
            <a:picLocks noChangeAspect="1"/>
          </p:cNvPicPr>
          <p:nvPr/>
        </p:nvPicPr>
        <p:blipFill>
          <a:blip r:embed="rId7"/>
          <a:stretch>
            <a:fillRect/>
          </a:stretch>
        </p:blipFill>
        <p:spPr>
          <a:xfrm>
            <a:off x="10181540" y="3365114"/>
            <a:ext cx="1173282" cy="1173282"/>
          </a:xfrm>
          <a:prstGeom prst="rect">
            <a:avLst/>
          </a:prstGeom>
        </p:spPr>
      </p:pic>
      <p:pic>
        <p:nvPicPr>
          <p:cNvPr id="4" name="Picture 3">
            <a:extLst>
              <a:ext uri="{FF2B5EF4-FFF2-40B4-BE49-F238E27FC236}">
                <a16:creationId xmlns:a16="http://schemas.microsoft.com/office/drawing/2014/main" id="{CDACA4B4-4DAE-DCDC-9747-9E11A4D8230A}"/>
              </a:ext>
            </a:extLst>
          </p:cNvPr>
          <p:cNvPicPr>
            <a:picLocks noChangeAspect="1"/>
          </p:cNvPicPr>
          <p:nvPr/>
        </p:nvPicPr>
        <p:blipFill>
          <a:blip r:embed="rId8"/>
          <a:stretch>
            <a:fillRect/>
          </a:stretch>
        </p:blipFill>
        <p:spPr>
          <a:xfrm>
            <a:off x="10768181" y="4985209"/>
            <a:ext cx="1173282" cy="1173282"/>
          </a:xfrm>
          <a:prstGeom prst="rect">
            <a:avLst/>
          </a:prstGeom>
        </p:spPr>
      </p:pic>
      <p:sp>
        <p:nvSpPr>
          <p:cNvPr id="5" name="TextBox 4">
            <a:extLst>
              <a:ext uri="{FF2B5EF4-FFF2-40B4-BE49-F238E27FC236}">
                <a16:creationId xmlns:a16="http://schemas.microsoft.com/office/drawing/2014/main" id="{7F50DAB4-274F-B1F1-C239-1B1A41C6FE88}"/>
              </a:ext>
            </a:extLst>
          </p:cNvPr>
          <p:cNvSpPr txBox="1"/>
          <p:nvPr/>
        </p:nvSpPr>
        <p:spPr>
          <a:xfrm>
            <a:off x="2470069" y="6451415"/>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278076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1526CC-86E2-2CC3-C480-D69E4A1EB21C}"/>
              </a:ext>
            </a:extLst>
          </p:cNvPr>
          <p:cNvSpPr>
            <a:spLocks noGrp="1"/>
          </p:cNvSpPr>
          <p:nvPr>
            <p:ph idx="1"/>
          </p:nvPr>
        </p:nvSpPr>
        <p:spPr>
          <a:xfrm>
            <a:off x="773458" y="616947"/>
            <a:ext cx="10885715" cy="5624106"/>
          </a:xfrm>
        </p:spPr>
        <p:txBody>
          <a:bodyPr>
            <a:normAutofit fontScale="47500" lnSpcReduction="20000"/>
          </a:bodyPr>
          <a:lstStyle/>
          <a:p>
            <a:pPr marL="0" indent="0">
              <a:buNone/>
            </a:pPr>
            <a:r>
              <a:rPr lang="en-GB" sz="5000" b="1" dirty="0"/>
              <a:t>What is a Cover Letter or Covering Letter (both have the same meaning)? </a:t>
            </a:r>
          </a:p>
          <a:p>
            <a:pPr marL="0" indent="0">
              <a:buNone/>
            </a:pPr>
            <a:r>
              <a:rPr lang="en-GB" sz="3800" dirty="0"/>
              <a:t>A cover letter is a short document you send with your CV when applying for a job. It introduces you to the employer and explains why you are the best person for the job.  </a:t>
            </a:r>
          </a:p>
          <a:p>
            <a:endParaRPr lang="en-GB" sz="3800" dirty="0"/>
          </a:p>
          <a:p>
            <a:pPr marL="0" indent="0">
              <a:buNone/>
            </a:pPr>
            <a:r>
              <a:rPr lang="en-GB" sz="5000" b="1" dirty="0"/>
              <a:t>Why is a Cover Letter Important?  </a:t>
            </a:r>
          </a:p>
          <a:p>
            <a:r>
              <a:rPr lang="en-GB" sz="3800" dirty="0"/>
              <a:t>It helps you stand out by showing your skills and experience that match the job. </a:t>
            </a:r>
          </a:p>
          <a:p>
            <a:r>
              <a:rPr lang="en-GB" sz="3800" dirty="0"/>
              <a:t>It also shows your interest in the company and the role.</a:t>
            </a:r>
          </a:p>
          <a:p>
            <a:r>
              <a:rPr lang="en-GB" sz="3800" dirty="0"/>
              <a:t>It should not repeat your CV but support it. </a:t>
            </a:r>
          </a:p>
          <a:p>
            <a:r>
              <a:rPr lang="en-GB" sz="3800" dirty="0"/>
              <a:t>Most employers expect a cover letter unless they say otherwise.  </a:t>
            </a:r>
          </a:p>
          <a:p>
            <a:endParaRPr lang="en-GB" sz="3800" b="1" dirty="0"/>
          </a:p>
          <a:p>
            <a:pPr marL="0" indent="0">
              <a:buNone/>
            </a:pPr>
            <a:r>
              <a:rPr lang="en-GB" sz="4200" b="1" dirty="0"/>
              <a:t>How to Write a Good Cover Letter? </a:t>
            </a:r>
          </a:p>
          <a:p>
            <a:r>
              <a:rPr lang="en-GB" sz="3800" dirty="0"/>
              <a:t>Structure:</a:t>
            </a:r>
          </a:p>
          <a:p>
            <a:r>
              <a:rPr lang="en-GB" sz="3800" dirty="0"/>
              <a:t>First Paragraph – Say which job you are applying for and where you found it.  </a:t>
            </a:r>
          </a:p>
          <a:p>
            <a:r>
              <a:rPr lang="en-GB" sz="3800" dirty="0"/>
              <a:t>Second Paragraph– Show how your skills and experience match the job.  </a:t>
            </a:r>
          </a:p>
          <a:p>
            <a:r>
              <a:rPr lang="en-GB" sz="3800" dirty="0"/>
              <a:t>Third Paragraph – Explain why you want the job and how you can help the company.  </a:t>
            </a:r>
          </a:p>
          <a:p>
            <a:r>
              <a:rPr lang="en-GB" sz="3800" dirty="0"/>
              <a:t>Last Paragraph – End by expressing interest and asking for an interview.  </a:t>
            </a:r>
          </a:p>
          <a:p>
            <a:endParaRPr lang="en-GB" dirty="0"/>
          </a:p>
          <a:p>
            <a:endParaRPr lang="en-GB" dirty="0"/>
          </a:p>
        </p:txBody>
      </p:sp>
      <p:sp>
        <p:nvSpPr>
          <p:cNvPr id="6" name="Slide Number Placeholder 5">
            <a:extLst>
              <a:ext uri="{FF2B5EF4-FFF2-40B4-BE49-F238E27FC236}">
                <a16:creationId xmlns:a16="http://schemas.microsoft.com/office/drawing/2014/main" id="{29E3506E-C251-392D-AD75-8227CD00C2C4}"/>
              </a:ext>
            </a:extLst>
          </p:cNvPr>
          <p:cNvSpPr>
            <a:spLocks noGrp="1"/>
          </p:cNvSpPr>
          <p:nvPr>
            <p:ph type="sldNum" sz="quarter" idx="12"/>
          </p:nvPr>
        </p:nvSpPr>
        <p:spPr/>
        <p:txBody>
          <a:bodyPr/>
          <a:lstStyle/>
          <a:p>
            <a:pPr rtl="0"/>
            <a:fld id="{F8E28480-1C08-4458-AD97-0283E6FFD09D}" type="slidenum">
              <a:rPr lang="en-GB" smtClean="0"/>
              <a:pPr rtl="0"/>
              <a:t>11</a:t>
            </a:fld>
            <a:endParaRPr lang="en-GB" dirty="0"/>
          </a:p>
        </p:txBody>
      </p:sp>
      <p:sp>
        <p:nvSpPr>
          <p:cNvPr id="2" name="TextBox 1">
            <a:extLst>
              <a:ext uri="{FF2B5EF4-FFF2-40B4-BE49-F238E27FC236}">
                <a16:creationId xmlns:a16="http://schemas.microsoft.com/office/drawing/2014/main" id="{391D9050-8E60-6A6F-3E3F-86D874A94322}"/>
              </a:ext>
            </a:extLst>
          </p:cNvPr>
          <p:cNvSpPr txBox="1"/>
          <p:nvPr/>
        </p:nvSpPr>
        <p:spPr>
          <a:xfrm>
            <a:off x="2612571" y="6413698"/>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1198746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3EB789-8EE2-5919-E398-D270AF92DF75}"/>
              </a:ext>
            </a:extLst>
          </p:cNvPr>
          <p:cNvSpPr>
            <a:spLocks noGrp="1"/>
          </p:cNvSpPr>
          <p:nvPr>
            <p:ph idx="1"/>
          </p:nvPr>
        </p:nvSpPr>
        <p:spPr>
          <a:xfrm>
            <a:off x="674914" y="714375"/>
            <a:ext cx="10842172" cy="5641975"/>
          </a:xfrm>
        </p:spPr>
        <p:txBody>
          <a:bodyPr>
            <a:normAutofit fontScale="25000" lnSpcReduction="20000"/>
          </a:bodyPr>
          <a:lstStyle/>
          <a:p>
            <a:pPr marL="0" indent="0">
              <a:buNone/>
            </a:pPr>
            <a:r>
              <a:rPr lang="en-GB" sz="7600" b="1" dirty="0">
                <a:latin typeface="Century Gothic" panose="020B0502020202020204" pitchFamily="34" charset="0"/>
              </a:rPr>
              <a:t>How to Address a Cover Letter?  </a:t>
            </a:r>
          </a:p>
          <a:p>
            <a:r>
              <a:rPr lang="en-GB" sz="7600" dirty="0">
                <a:latin typeface="Century Gothic" panose="020B0502020202020204" pitchFamily="34" charset="0"/>
              </a:rPr>
              <a:t>If you know the name, use ‘Dear (Name)’.  </a:t>
            </a:r>
          </a:p>
          <a:p>
            <a:r>
              <a:rPr lang="en-GB" sz="7600" dirty="0">
                <a:latin typeface="Century Gothic" panose="020B0502020202020204" pitchFamily="34" charset="0"/>
              </a:rPr>
              <a:t>If not, use ‘Dear Hiring Manager’.</a:t>
            </a:r>
          </a:p>
          <a:p>
            <a:endParaRPr lang="en-GB" sz="7600" dirty="0">
              <a:latin typeface="Century Gothic" panose="020B0502020202020204" pitchFamily="34" charset="0"/>
            </a:endParaRPr>
          </a:p>
          <a:p>
            <a:pPr marL="0" indent="0">
              <a:buNone/>
            </a:pPr>
            <a:r>
              <a:rPr lang="en-GB" sz="7600" b="1" dirty="0">
                <a:latin typeface="Century Gothic" panose="020B0502020202020204" pitchFamily="34" charset="0"/>
              </a:rPr>
              <a:t>How to Sign Off a Cover Letter?  </a:t>
            </a:r>
          </a:p>
          <a:p>
            <a:r>
              <a:rPr lang="en-GB" sz="7600" dirty="0">
                <a:latin typeface="Century Gothic" panose="020B0502020202020204" pitchFamily="34" charset="0"/>
              </a:rPr>
              <a:t>If you use a name, end with ‘Yours sincerely’.  </a:t>
            </a:r>
          </a:p>
          <a:p>
            <a:r>
              <a:rPr lang="en-GB" sz="7600" dirty="0">
                <a:latin typeface="Century Gothic" panose="020B0502020202020204" pitchFamily="34" charset="0"/>
              </a:rPr>
              <a:t>If you use a general greeting, end with ‘Yours faithfully’.  </a:t>
            </a:r>
          </a:p>
          <a:p>
            <a:endParaRPr lang="en-GB" sz="7600" dirty="0">
              <a:latin typeface="Century Gothic" panose="020B0502020202020204" pitchFamily="34" charset="0"/>
            </a:endParaRPr>
          </a:p>
          <a:p>
            <a:pPr marL="0" indent="0">
              <a:buNone/>
            </a:pPr>
            <a:r>
              <a:rPr lang="en-GB" sz="7600" b="1" dirty="0">
                <a:latin typeface="Century Gothic" panose="020B0502020202020204" pitchFamily="34" charset="0"/>
              </a:rPr>
              <a:t>Should You Mention a Disability?  </a:t>
            </a:r>
          </a:p>
          <a:p>
            <a:pPr marL="0" indent="0">
              <a:buNone/>
            </a:pPr>
            <a:r>
              <a:rPr lang="en-GB" sz="7600" dirty="0">
                <a:latin typeface="Century Gothic" panose="020B0502020202020204" pitchFamily="34" charset="0"/>
              </a:rPr>
              <a:t>This is your choice. If you do, focus on your strengths and how you handle challenges. Employers must provide fair support for disabled employees. </a:t>
            </a:r>
          </a:p>
          <a:p>
            <a:endParaRPr lang="en-GB" sz="7600" dirty="0">
              <a:latin typeface="Century Gothic" panose="020B0502020202020204" pitchFamily="34" charset="0"/>
            </a:endParaRPr>
          </a:p>
          <a:p>
            <a:pPr marL="0" indent="0">
              <a:buNone/>
            </a:pPr>
            <a:r>
              <a:rPr lang="en-GB" sz="7600" dirty="0">
                <a:latin typeface="Century Gothic" panose="020B0502020202020204" pitchFamily="34" charset="0"/>
              </a:rPr>
              <a:t>The Equality Act 2010 legally protects people from discrimination in the workplace and in wider society. Under the Equality Act 2010, employers must support disabled employees fairly. This means they must make reasonable adjustments to help employees (working people) do their job, such as changing workspaces, providing special equipment, or offering flexible hours. This ensures everyone has a fair chance at work. </a:t>
            </a:r>
          </a:p>
          <a:p>
            <a:endParaRPr lang="en-GB" sz="4300" dirty="0">
              <a:latin typeface="Century Gothic" panose="020B0502020202020204" pitchFamily="34" charset="0"/>
            </a:endParaRPr>
          </a:p>
          <a:p>
            <a:endParaRPr lang="en-GB" dirty="0"/>
          </a:p>
        </p:txBody>
      </p:sp>
      <p:sp>
        <p:nvSpPr>
          <p:cNvPr id="6" name="Slide Number Placeholder 5">
            <a:extLst>
              <a:ext uri="{FF2B5EF4-FFF2-40B4-BE49-F238E27FC236}">
                <a16:creationId xmlns:a16="http://schemas.microsoft.com/office/drawing/2014/main" id="{33139227-001B-0470-D658-BBF0DF6B54FA}"/>
              </a:ext>
            </a:extLst>
          </p:cNvPr>
          <p:cNvSpPr>
            <a:spLocks noGrp="1"/>
          </p:cNvSpPr>
          <p:nvPr>
            <p:ph type="sldNum" sz="quarter" idx="12"/>
          </p:nvPr>
        </p:nvSpPr>
        <p:spPr/>
        <p:txBody>
          <a:bodyPr/>
          <a:lstStyle/>
          <a:p>
            <a:pPr rtl="0"/>
            <a:fld id="{F8E28480-1C08-4458-AD97-0283E6FFD09D}" type="slidenum">
              <a:rPr lang="en-GB" smtClean="0"/>
              <a:pPr rtl="0"/>
              <a:t>12</a:t>
            </a:fld>
            <a:endParaRPr lang="en-GB" dirty="0"/>
          </a:p>
        </p:txBody>
      </p:sp>
      <p:sp>
        <p:nvSpPr>
          <p:cNvPr id="2" name="TextBox 1">
            <a:extLst>
              <a:ext uri="{FF2B5EF4-FFF2-40B4-BE49-F238E27FC236}">
                <a16:creationId xmlns:a16="http://schemas.microsoft.com/office/drawing/2014/main" id="{837F118E-B9EF-D6C8-0F9C-8EDF28E7A56F}"/>
              </a:ext>
            </a:extLst>
          </p:cNvPr>
          <p:cNvSpPr txBox="1"/>
          <p:nvPr/>
        </p:nvSpPr>
        <p:spPr>
          <a:xfrm>
            <a:off x="2470069" y="6456807"/>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2911995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8ECD-1D8E-C973-31D8-595970B9939C}"/>
              </a:ext>
            </a:extLst>
          </p:cNvPr>
          <p:cNvSpPr>
            <a:spLocks noGrp="1"/>
          </p:cNvSpPr>
          <p:nvPr>
            <p:ph type="title"/>
          </p:nvPr>
        </p:nvSpPr>
        <p:spPr>
          <a:xfrm>
            <a:off x="1371600" y="1129086"/>
            <a:ext cx="9486900" cy="725118"/>
          </a:xfrm>
        </p:spPr>
        <p:txBody>
          <a:bodyPr anchor="b">
            <a:normAutofit/>
          </a:bodyPr>
          <a:lstStyle/>
          <a:p>
            <a:r>
              <a:rPr lang="en-GB" sz="2200" b="1" dirty="0"/>
              <a:t>Tips for a Good Cover Letter</a:t>
            </a:r>
            <a:br>
              <a:rPr lang="en-GB" sz="2200" dirty="0"/>
            </a:br>
            <a:endParaRPr lang="en-GB" sz="2200" dirty="0"/>
          </a:p>
        </p:txBody>
      </p:sp>
      <p:sp>
        <p:nvSpPr>
          <p:cNvPr id="8" name="Slide Number Placeholder 7">
            <a:extLst>
              <a:ext uri="{FF2B5EF4-FFF2-40B4-BE49-F238E27FC236}">
                <a16:creationId xmlns:a16="http://schemas.microsoft.com/office/drawing/2014/main" id="{2CEFB531-A20F-55CB-E8EF-48CBFE75EDEF}"/>
              </a:ext>
            </a:extLst>
          </p:cNvPr>
          <p:cNvSpPr>
            <a:spLocks noGrp="1"/>
          </p:cNvSpPr>
          <p:nvPr>
            <p:ph type="sldNum" sz="quarter" idx="12"/>
          </p:nvPr>
        </p:nvSpPr>
        <p:spPr>
          <a:xfrm>
            <a:off x="11116340" y="6356350"/>
            <a:ext cx="871868" cy="365125"/>
          </a:xfrm>
        </p:spPr>
        <p:txBody>
          <a:bodyPr anchor="ctr">
            <a:normAutofit/>
          </a:bodyPr>
          <a:lstStyle/>
          <a:p>
            <a:pPr rtl="0">
              <a:spcAft>
                <a:spcPts val="600"/>
              </a:spcAft>
            </a:pPr>
            <a:fld id="{F8E28480-1C08-4458-AD97-0283E6FFD09D}" type="slidenum">
              <a:rPr lang="en-GB" smtClean="0"/>
              <a:pPr rtl="0">
                <a:spcAft>
                  <a:spcPts val="600"/>
                </a:spcAft>
              </a:pPr>
              <a:t>13</a:t>
            </a:fld>
            <a:endParaRPr lang="en-GB"/>
          </a:p>
        </p:txBody>
      </p:sp>
      <p:graphicFrame>
        <p:nvGraphicFramePr>
          <p:cNvPr id="29" name="Text Placeholder 3">
            <a:extLst>
              <a:ext uri="{FF2B5EF4-FFF2-40B4-BE49-F238E27FC236}">
                <a16:creationId xmlns:a16="http://schemas.microsoft.com/office/drawing/2014/main" id="{C68F2ABA-E393-558B-73F9-5A14CBB96733}"/>
              </a:ext>
            </a:extLst>
          </p:cNvPr>
          <p:cNvGraphicFramePr/>
          <p:nvPr>
            <p:extLst>
              <p:ext uri="{D42A27DB-BD31-4B8C-83A1-F6EECF244321}">
                <p14:modId xmlns:p14="http://schemas.microsoft.com/office/powerpoint/2010/main" val="2608102661"/>
              </p:ext>
            </p:extLst>
          </p:nvPr>
        </p:nvGraphicFramePr>
        <p:xfrm>
          <a:off x="1341581" y="1835732"/>
          <a:ext cx="9563100" cy="4322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E914A95-47B8-9F6A-FB66-8095703D3310}"/>
              </a:ext>
            </a:extLst>
          </p:cNvPr>
          <p:cNvSpPr txBox="1"/>
          <p:nvPr/>
        </p:nvSpPr>
        <p:spPr>
          <a:xfrm>
            <a:off x="2470069" y="6413698"/>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186736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6436-0AB0-E9AD-881E-6E3D02335F81}"/>
              </a:ext>
            </a:extLst>
          </p:cNvPr>
          <p:cNvSpPr>
            <a:spLocks noGrp="1"/>
          </p:cNvSpPr>
          <p:nvPr>
            <p:ph type="title"/>
          </p:nvPr>
        </p:nvSpPr>
        <p:spPr/>
        <p:txBody>
          <a:bodyPr anchor="b">
            <a:normAutofit/>
          </a:bodyPr>
          <a:lstStyle/>
          <a:p>
            <a:br>
              <a:rPr lang="en-GB" dirty="0">
                <a:solidFill>
                  <a:schemeClr val="tx1"/>
                </a:solidFill>
              </a:rPr>
            </a:br>
            <a:endParaRPr lang="en-GB" dirty="0">
              <a:solidFill>
                <a:schemeClr val="tx1"/>
              </a:solidFill>
            </a:endParaRPr>
          </a:p>
        </p:txBody>
      </p:sp>
      <p:pic>
        <p:nvPicPr>
          <p:cNvPr id="15" name="Picture 14">
            <a:extLst>
              <a:ext uri="{FF2B5EF4-FFF2-40B4-BE49-F238E27FC236}">
                <a16:creationId xmlns:a16="http://schemas.microsoft.com/office/drawing/2014/main" id="{82765558-12AB-7708-E157-FE3AB943D68E}"/>
              </a:ext>
            </a:extLst>
          </p:cNvPr>
          <p:cNvPicPr>
            <a:picLocks noChangeAspect="1"/>
          </p:cNvPicPr>
          <p:nvPr/>
        </p:nvPicPr>
        <p:blipFill>
          <a:blip r:embed="rId2"/>
          <a:stretch>
            <a:fillRect/>
          </a:stretch>
        </p:blipFill>
        <p:spPr>
          <a:xfrm>
            <a:off x="10913423" y="1829199"/>
            <a:ext cx="1074785" cy="1074785"/>
          </a:xfrm>
          <a:prstGeom prst="rect">
            <a:avLst/>
          </a:prstGeom>
        </p:spPr>
      </p:pic>
      <p:sp>
        <p:nvSpPr>
          <p:cNvPr id="9" name="Slide Number Placeholder 8">
            <a:extLst>
              <a:ext uri="{FF2B5EF4-FFF2-40B4-BE49-F238E27FC236}">
                <a16:creationId xmlns:a16="http://schemas.microsoft.com/office/drawing/2014/main" id="{93FC881B-74D0-A068-E856-1095852EC0BA}"/>
              </a:ext>
            </a:extLst>
          </p:cNvPr>
          <p:cNvSpPr>
            <a:spLocks noGrp="1"/>
          </p:cNvSpPr>
          <p:nvPr>
            <p:ph type="sldNum" sz="quarter" idx="12"/>
          </p:nvPr>
        </p:nvSpPr>
        <p:spPr/>
        <p:txBody>
          <a:bodyPr anchor="ctr">
            <a:normAutofit/>
          </a:bodyPr>
          <a:lstStyle/>
          <a:p>
            <a:pPr rtl="0">
              <a:spcAft>
                <a:spcPts val="600"/>
              </a:spcAft>
            </a:pPr>
            <a:fld id="{F8E28480-1C08-4458-AD97-0283E6FFD09D}" type="slidenum">
              <a:rPr lang="en-GB" smtClean="0"/>
              <a:pPr rtl="0">
                <a:spcAft>
                  <a:spcPts val="600"/>
                </a:spcAft>
              </a:pPr>
              <a:t>14</a:t>
            </a:fld>
            <a:endParaRPr lang="en-GB"/>
          </a:p>
        </p:txBody>
      </p:sp>
      <p:sp>
        <p:nvSpPr>
          <p:cNvPr id="5" name="TextBox 4">
            <a:extLst>
              <a:ext uri="{FF2B5EF4-FFF2-40B4-BE49-F238E27FC236}">
                <a16:creationId xmlns:a16="http://schemas.microsoft.com/office/drawing/2014/main" id="{9053B720-BB53-2F7A-E8AA-9721021F39FA}"/>
              </a:ext>
            </a:extLst>
          </p:cNvPr>
          <p:cNvSpPr txBox="1"/>
          <p:nvPr/>
        </p:nvSpPr>
        <p:spPr>
          <a:xfrm>
            <a:off x="8633307" y="747382"/>
            <a:ext cx="2770706" cy="954107"/>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Scan the QR codes to view.</a:t>
            </a:r>
          </a:p>
        </p:txBody>
      </p:sp>
      <p:pic>
        <p:nvPicPr>
          <p:cNvPr id="6" name="Picture 5">
            <a:extLst>
              <a:ext uri="{FF2B5EF4-FFF2-40B4-BE49-F238E27FC236}">
                <a16:creationId xmlns:a16="http://schemas.microsoft.com/office/drawing/2014/main" id="{918A7C4F-7A98-0627-16CA-FAB9ED269BAC}"/>
              </a:ext>
            </a:extLst>
          </p:cNvPr>
          <p:cNvPicPr>
            <a:picLocks noChangeAspect="1"/>
          </p:cNvPicPr>
          <p:nvPr/>
        </p:nvPicPr>
        <p:blipFill>
          <a:blip r:embed="rId3"/>
          <a:stretch>
            <a:fillRect/>
          </a:stretch>
        </p:blipFill>
        <p:spPr>
          <a:xfrm>
            <a:off x="10263437" y="4999298"/>
            <a:ext cx="1140576" cy="1140576"/>
          </a:xfrm>
          <a:prstGeom prst="rect">
            <a:avLst/>
          </a:prstGeom>
        </p:spPr>
      </p:pic>
      <p:pic>
        <p:nvPicPr>
          <p:cNvPr id="30" name="Picture 29">
            <a:extLst>
              <a:ext uri="{FF2B5EF4-FFF2-40B4-BE49-F238E27FC236}">
                <a16:creationId xmlns:a16="http://schemas.microsoft.com/office/drawing/2014/main" id="{FF8030AE-B3B1-E4B2-83BE-EA98590E521A}"/>
              </a:ext>
            </a:extLst>
          </p:cNvPr>
          <p:cNvPicPr>
            <a:picLocks noChangeAspect="1"/>
          </p:cNvPicPr>
          <p:nvPr/>
        </p:nvPicPr>
        <p:blipFill>
          <a:blip r:embed="rId4"/>
          <a:srcRect l="10813"/>
          <a:stretch/>
        </p:blipFill>
        <p:spPr>
          <a:xfrm>
            <a:off x="-1" y="1"/>
            <a:ext cx="8300077" cy="6808064"/>
          </a:xfrm>
          <a:prstGeom prst="rect">
            <a:avLst/>
          </a:prstGeom>
        </p:spPr>
      </p:pic>
      <p:sp>
        <p:nvSpPr>
          <p:cNvPr id="32" name="TextBox 31">
            <a:extLst>
              <a:ext uri="{FF2B5EF4-FFF2-40B4-BE49-F238E27FC236}">
                <a16:creationId xmlns:a16="http://schemas.microsoft.com/office/drawing/2014/main" id="{862C565C-39D9-6DBA-843E-F2BF1E9AC01E}"/>
              </a:ext>
            </a:extLst>
          </p:cNvPr>
          <p:cNvSpPr txBox="1"/>
          <p:nvPr/>
        </p:nvSpPr>
        <p:spPr>
          <a:xfrm>
            <a:off x="8320323" y="1750716"/>
            <a:ext cx="2593100" cy="3170099"/>
          </a:xfrm>
          <a:prstGeom prst="rect">
            <a:avLst/>
          </a:prstGeom>
          <a:noFill/>
        </p:spPr>
        <p:txBody>
          <a:bodyPr wrap="square">
            <a:spAutoFit/>
          </a:bodyPr>
          <a:lstStyle/>
          <a:p>
            <a:r>
              <a:rPr lang="en-GB" sz="2000" dirty="0">
                <a:solidFill>
                  <a:schemeClr val="bg1"/>
                </a:solidFill>
                <a:latin typeface="Century Gothic" panose="020B0502020202020204" pitchFamily="34" charset="0"/>
              </a:rPr>
              <a:t>The Prospects Website to help write a Cover letter </a:t>
            </a:r>
            <a:r>
              <a:rPr lang="en-GB" sz="2000" dirty="0">
                <a:latin typeface="Century Gothic" panose="020B0502020202020204" pitchFamily="34" charset="0"/>
                <a:hlinkClick r:id="rId5"/>
              </a:rPr>
              <a:t>https://www.prospects.ac.uk/careers-advice/cvs-and-cover-letters/cover-letters/sample-cover-letter</a:t>
            </a:r>
            <a:r>
              <a:rPr lang="en-GB" sz="2000" dirty="0">
                <a:latin typeface="Century Gothic" panose="020B0502020202020204" pitchFamily="34" charset="0"/>
              </a:rPr>
              <a:t> </a:t>
            </a:r>
          </a:p>
        </p:txBody>
      </p:sp>
      <p:sp>
        <p:nvSpPr>
          <p:cNvPr id="33" name="TextBox 32">
            <a:extLst>
              <a:ext uri="{FF2B5EF4-FFF2-40B4-BE49-F238E27FC236}">
                <a16:creationId xmlns:a16="http://schemas.microsoft.com/office/drawing/2014/main" id="{93F7269C-DD3F-FDBE-9177-6B13031F652F}"/>
              </a:ext>
            </a:extLst>
          </p:cNvPr>
          <p:cNvSpPr txBox="1"/>
          <p:nvPr/>
        </p:nvSpPr>
        <p:spPr>
          <a:xfrm>
            <a:off x="8343652" y="5077361"/>
            <a:ext cx="1955906" cy="1015663"/>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PDF version of Sample Cover letter</a:t>
            </a:r>
          </a:p>
        </p:txBody>
      </p:sp>
      <p:sp>
        <p:nvSpPr>
          <p:cNvPr id="34" name="TextBox 33">
            <a:extLst>
              <a:ext uri="{FF2B5EF4-FFF2-40B4-BE49-F238E27FC236}">
                <a16:creationId xmlns:a16="http://schemas.microsoft.com/office/drawing/2014/main" id="{F36DBEAD-D359-02EA-88C2-E5C6F87FB12E}"/>
              </a:ext>
            </a:extLst>
          </p:cNvPr>
          <p:cNvSpPr txBox="1"/>
          <p:nvPr/>
        </p:nvSpPr>
        <p:spPr>
          <a:xfrm>
            <a:off x="2743200" y="6493898"/>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135591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3FA4-64F9-58A5-40FD-0E5269503C8E}"/>
              </a:ext>
            </a:extLst>
          </p:cNvPr>
          <p:cNvSpPr>
            <a:spLocks noGrp="1"/>
          </p:cNvSpPr>
          <p:nvPr>
            <p:ph type="title"/>
          </p:nvPr>
        </p:nvSpPr>
        <p:spPr>
          <a:xfrm>
            <a:off x="1262743" y="847839"/>
            <a:ext cx="6106886" cy="873350"/>
          </a:xfrm>
        </p:spPr>
        <p:txBody>
          <a:bodyPr anchor="b">
            <a:normAutofit/>
          </a:bodyPr>
          <a:lstStyle/>
          <a:p>
            <a:r>
              <a:rPr lang="en-GB" sz="2400" b="1" dirty="0">
                <a:latin typeface="Century Gothic" panose="020B0502020202020204" pitchFamily="34" charset="0"/>
              </a:rPr>
              <a:t>Covering letter writing resources</a:t>
            </a:r>
          </a:p>
        </p:txBody>
      </p:sp>
      <p:sp>
        <p:nvSpPr>
          <p:cNvPr id="4" name="Content Placeholder 3">
            <a:extLst>
              <a:ext uri="{FF2B5EF4-FFF2-40B4-BE49-F238E27FC236}">
                <a16:creationId xmlns:a16="http://schemas.microsoft.com/office/drawing/2014/main" id="{A4227D3D-3A4F-CA27-CFA0-9A048444C3D8}"/>
              </a:ext>
            </a:extLst>
          </p:cNvPr>
          <p:cNvSpPr>
            <a:spLocks noGrp="1"/>
          </p:cNvSpPr>
          <p:nvPr>
            <p:ph sz="quarter" idx="14"/>
          </p:nvPr>
        </p:nvSpPr>
        <p:spPr>
          <a:xfrm>
            <a:off x="729343" y="1816769"/>
            <a:ext cx="7424057" cy="4355432"/>
          </a:xfrm>
        </p:spPr>
        <p:txBody>
          <a:bodyPr>
            <a:normAutofit fontScale="62500" lnSpcReduction="20000"/>
          </a:bodyPr>
          <a:lstStyle/>
          <a:p>
            <a:pPr>
              <a:lnSpc>
                <a:spcPct val="90000"/>
              </a:lnSpc>
            </a:pPr>
            <a:r>
              <a:rPr lang="en-GB" sz="2600" dirty="0">
                <a:latin typeface="Century Gothic" panose="020B0502020202020204" pitchFamily="34" charset="0"/>
              </a:rPr>
              <a:t>Explains in detail how to write each section of a covering letter with examples. And it also includes a free template of a Covering letter:</a:t>
            </a:r>
          </a:p>
          <a:p>
            <a:pPr marL="0" indent="0">
              <a:lnSpc>
                <a:spcPct val="90000"/>
              </a:lnSpc>
              <a:buNone/>
            </a:pPr>
            <a:r>
              <a:rPr lang="en-GB" sz="2600" dirty="0">
                <a:latin typeface="Century Gothic" panose="020B0502020202020204" pitchFamily="34" charset="0"/>
                <a:hlinkClick r:id="rId2"/>
              </a:rPr>
              <a:t>https://www.reed.co.uk/career-advice/free-cover-letter-template/</a:t>
            </a:r>
            <a:r>
              <a:rPr lang="en-GB" sz="2600" dirty="0">
                <a:latin typeface="Century Gothic" panose="020B0502020202020204" pitchFamily="34" charset="0"/>
              </a:rPr>
              <a:t> </a:t>
            </a:r>
          </a:p>
          <a:p>
            <a:pPr marL="0" indent="0">
              <a:lnSpc>
                <a:spcPct val="90000"/>
              </a:lnSpc>
              <a:buNone/>
            </a:pPr>
            <a:endParaRPr lang="en-GB" sz="2600" dirty="0">
              <a:latin typeface="Century Gothic" panose="020B0502020202020204" pitchFamily="34" charset="0"/>
            </a:endParaRPr>
          </a:p>
          <a:p>
            <a:pPr>
              <a:lnSpc>
                <a:spcPct val="90000"/>
              </a:lnSpc>
            </a:pPr>
            <a:r>
              <a:rPr lang="en-GB" sz="2600" dirty="0">
                <a:latin typeface="Century Gothic" panose="020B0502020202020204" pitchFamily="34" charset="0"/>
              </a:rPr>
              <a:t>How to overcome common cover letter problems:</a:t>
            </a:r>
          </a:p>
          <a:p>
            <a:pPr marL="0" indent="0">
              <a:lnSpc>
                <a:spcPct val="90000"/>
              </a:lnSpc>
              <a:buNone/>
            </a:pPr>
            <a:r>
              <a:rPr lang="en-GB" sz="2600" dirty="0">
                <a:latin typeface="Century Gothic" panose="020B0502020202020204" pitchFamily="34" charset="0"/>
                <a:hlinkClick r:id="rId3"/>
              </a:rPr>
              <a:t>https://www.reed.co.uk/career-advice/how-to-overcome-common-cover-letter-problems/</a:t>
            </a:r>
            <a:r>
              <a:rPr lang="en-GB" sz="2600" dirty="0">
                <a:latin typeface="Century Gothic" panose="020B0502020202020204" pitchFamily="34" charset="0"/>
              </a:rPr>
              <a:t> </a:t>
            </a:r>
          </a:p>
          <a:p>
            <a:pPr marL="0" indent="0">
              <a:lnSpc>
                <a:spcPct val="90000"/>
              </a:lnSpc>
              <a:buNone/>
            </a:pPr>
            <a:endParaRPr lang="en-GB" sz="2600" dirty="0">
              <a:latin typeface="Century Gothic" panose="020B0502020202020204" pitchFamily="34" charset="0"/>
            </a:endParaRPr>
          </a:p>
          <a:p>
            <a:pPr marL="0" indent="0">
              <a:lnSpc>
                <a:spcPct val="90000"/>
              </a:lnSpc>
              <a:buNone/>
            </a:pPr>
            <a:endParaRPr lang="en-GB" sz="2600" dirty="0">
              <a:latin typeface="Century Gothic" panose="020B0502020202020204" pitchFamily="34" charset="0"/>
            </a:endParaRPr>
          </a:p>
          <a:p>
            <a:pPr>
              <a:lnSpc>
                <a:spcPct val="90000"/>
              </a:lnSpc>
            </a:pPr>
            <a:r>
              <a:rPr lang="en-GB" sz="2600" dirty="0">
                <a:latin typeface="Century Gothic" panose="020B0502020202020204" pitchFamily="34" charset="0"/>
              </a:rPr>
              <a:t>5 things to NOT DO when writing a covering letter:</a:t>
            </a:r>
          </a:p>
          <a:p>
            <a:pPr marL="0" indent="0">
              <a:lnSpc>
                <a:spcPct val="90000"/>
              </a:lnSpc>
              <a:buNone/>
            </a:pPr>
            <a:r>
              <a:rPr lang="en-GB" sz="2600" dirty="0">
                <a:latin typeface="Century Gothic" panose="020B0502020202020204" pitchFamily="34" charset="0"/>
                <a:hlinkClick r:id="rId4"/>
              </a:rPr>
              <a:t>https://www.reed.co.uk/career-advice/five-things-you-need-to-stop-doing-on-your-cover-letter/</a:t>
            </a:r>
            <a:endParaRPr lang="en-GB" sz="2600" dirty="0">
              <a:latin typeface="Century Gothic" panose="020B0502020202020204" pitchFamily="34" charset="0"/>
            </a:endParaRPr>
          </a:p>
          <a:p>
            <a:pPr marL="0" indent="0">
              <a:lnSpc>
                <a:spcPct val="90000"/>
              </a:lnSpc>
              <a:buNone/>
            </a:pPr>
            <a:endParaRPr lang="en-GB" sz="2600" dirty="0">
              <a:latin typeface="Century Gothic" panose="020B0502020202020204" pitchFamily="34" charset="0"/>
            </a:endParaRPr>
          </a:p>
          <a:p>
            <a:pPr>
              <a:lnSpc>
                <a:spcPct val="90000"/>
              </a:lnSpc>
            </a:pPr>
            <a:r>
              <a:rPr lang="en-GB" sz="2600" dirty="0">
                <a:latin typeface="Century Gothic" panose="020B0502020202020204" pitchFamily="34" charset="0"/>
              </a:rPr>
              <a:t>Advice and guidance for writing a covering letter:</a:t>
            </a:r>
          </a:p>
          <a:p>
            <a:pPr marL="0" indent="0">
              <a:lnSpc>
                <a:spcPct val="90000"/>
              </a:lnSpc>
              <a:buNone/>
            </a:pPr>
            <a:r>
              <a:rPr lang="en-GB" sz="2600" dirty="0">
                <a:latin typeface="Century Gothic" panose="020B0502020202020204" pitchFamily="34" charset="0"/>
                <a:hlinkClick r:id="rId5"/>
              </a:rPr>
              <a:t>https://devoncc.sharepoint.com/:w:/s/PublicDocs/Corporate/ET7KQYdIOtpIhG2yJdFJ3K4Bg9uNGYy0Fz-VqTdo7Jjb4Q?e=Hf2cua</a:t>
            </a:r>
            <a:r>
              <a:rPr lang="en-GB" sz="2600" dirty="0">
                <a:latin typeface="Century Gothic" panose="020B0502020202020204" pitchFamily="34" charset="0"/>
              </a:rPr>
              <a:t> </a:t>
            </a:r>
          </a:p>
          <a:p>
            <a:pPr>
              <a:lnSpc>
                <a:spcPct val="90000"/>
              </a:lnSpc>
            </a:pPr>
            <a:endParaRPr lang="en-GB" sz="1700" dirty="0"/>
          </a:p>
        </p:txBody>
      </p:sp>
      <p:pic>
        <p:nvPicPr>
          <p:cNvPr id="8" name="Picture 7" descr="Writing an appointment on a paper agenda">
            <a:extLst>
              <a:ext uri="{FF2B5EF4-FFF2-40B4-BE49-F238E27FC236}">
                <a16:creationId xmlns:a16="http://schemas.microsoft.com/office/drawing/2014/main" id="{23CED3D6-CC49-D137-74E2-9EF14B2CEB1C}"/>
              </a:ext>
            </a:extLst>
          </p:cNvPr>
          <p:cNvPicPr>
            <a:picLocks noChangeAspect="1"/>
          </p:cNvPicPr>
          <p:nvPr/>
        </p:nvPicPr>
        <p:blipFill>
          <a:blip r:embed="rId6"/>
          <a:srcRect r="58667" b="-2"/>
          <a:stretch/>
        </p:blipFill>
        <p:spPr>
          <a:xfrm>
            <a:off x="9144000" y="685799"/>
            <a:ext cx="2406650" cy="5486401"/>
          </a:xfrm>
          <a:prstGeom prst="rect">
            <a:avLst/>
          </a:prstGeom>
          <a:noFill/>
        </p:spPr>
      </p:pic>
      <p:sp>
        <p:nvSpPr>
          <p:cNvPr id="6" name="Slide Number Placeholder 5">
            <a:extLst>
              <a:ext uri="{FF2B5EF4-FFF2-40B4-BE49-F238E27FC236}">
                <a16:creationId xmlns:a16="http://schemas.microsoft.com/office/drawing/2014/main" id="{E27BF9C4-9FB7-93BA-F436-D11BE8E3286C}"/>
              </a:ext>
            </a:extLst>
          </p:cNvPr>
          <p:cNvSpPr>
            <a:spLocks noGrp="1"/>
          </p:cNvSpPr>
          <p:nvPr>
            <p:ph type="sldNum" sz="quarter" idx="12"/>
          </p:nvPr>
        </p:nvSpPr>
        <p:spPr>
          <a:xfrm>
            <a:off x="11116340" y="6356350"/>
            <a:ext cx="871868" cy="365125"/>
          </a:xfrm>
        </p:spPr>
        <p:txBody>
          <a:bodyPr anchor="ctr">
            <a:normAutofit/>
          </a:bodyPr>
          <a:lstStyle/>
          <a:p>
            <a:pPr rtl="0">
              <a:spcAft>
                <a:spcPts val="600"/>
              </a:spcAft>
            </a:pPr>
            <a:fld id="{F8E28480-1C08-4458-AD97-0283E6FFD09D}" type="slidenum">
              <a:rPr lang="en-GB" smtClean="0"/>
              <a:pPr rtl="0">
                <a:spcAft>
                  <a:spcPts val="600"/>
                </a:spcAft>
              </a:pPr>
              <a:t>15</a:t>
            </a:fld>
            <a:endParaRPr lang="en-GB"/>
          </a:p>
        </p:txBody>
      </p:sp>
      <p:pic>
        <p:nvPicPr>
          <p:cNvPr id="7" name="Picture 6">
            <a:extLst>
              <a:ext uri="{FF2B5EF4-FFF2-40B4-BE49-F238E27FC236}">
                <a16:creationId xmlns:a16="http://schemas.microsoft.com/office/drawing/2014/main" id="{90C1C44C-E21B-BA7C-A221-C28431C91588}"/>
              </a:ext>
            </a:extLst>
          </p:cNvPr>
          <p:cNvPicPr>
            <a:picLocks noChangeAspect="1"/>
          </p:cNvPicPr>
          <p:nvPr/>
        </p:nvPicPr>
        <p:blipFill>
          <a:blip r:embed="rId7"/>
          <a:stretch>
            <a:fillRect/>
          </a:stretch>
        </p:blipFill>
        <p:spPr>
          <a:xfrm>
            <a:off x="7700538" y="1816769"/>
            <a:ext cx="888076" cy="755980"/>
          </a:xfrm>
          <a:prstGeom prst="rect">
            <a:avLst/>
          </a:prstGeom>
        </p:spPr>
      </p:pic>
      <p:pic>
        <p:nvPicPr>
          <p:cNvPr id="9" name="Picture 8">
            <a:extLst>
              <a:ext uri="{FF2B5EF4-FFF2-40B4-BE49-F238E27FC236}">
                <a16:creationId xmlns:a16="http://schemas.microsoft.com/office/drawing/2014/main" id="{3EF275F3-3AAE-2FAE-51B3-ADB5B0872656}"/>
              </a:ext>
            </a:extLst>
          </p:cNvPr>
          <p:cNvPicPr>
            <a:picLocks noChangeAspect="1"/>
          </p:cNvPicPr>
          <p:nvPr/>
        </p:nvPicPr>
        <p:blipFill>
          <a:blip r:embed="rId8"/>
          <a:stretch>
            <a:fillRect/>
          </a:stretch>
        </p:blipFill>
        <p:spPr>
          <a:xfrm>
            <a:off x="7655192" y="2938021"/>
            <a:ext cx="927459" cy="725250"/>
          </a:xfrm>
          <a:prstGeom prst="rect">
            <a:avLst/>
          </a:prstGeom>
        </p:spPr>
      </p:pic>
      <p:pic>
        <p:nvPicPr>
          <p:cNvPr id="10" name="Picture 9">
            <a:extLst>
              <a:ext uri="{FF2B5EF4-FFF2-40B4-BE49-F238E27FC236}">
                <a16:creationId xmlns:a16="http://schemas.microsoft.com/office/drawing/2014/main" id="{990189A3-91EC-1A88-3570-4390CA0938DA}"/>
              </a:ext>
            </a:extLst>
          </p:cNvPr>
          <p:cNvPicPr>
            <a:picLocks noChangeAspect="1"/>
          </p:cNvPicPr>
          <p:nvPr/>
        </p:nvPicPr>
        <p:blipFill>
          <a:blip r:embed="rId9"/>
          <a:stretch>
            <a:fillRect/>
          </a:stretch>
        </p:blipFill>
        <p:spPr>
          <a:xfrm>
            <a:off x="7632480" y="4206437"/>
            <a:ext cx="927459" cy="725251"/>
          </a:xfrm>
          <a:prstGeom prst="rect">
            <a:avLst/>
          </a:prstGeom>
        </p:spPr>
      </p:pic>
      <p:pic>
        <p:nvPicPr>
          <p:cNvPr id="13" name="Picture 12">
            <a:extLst>
              <a:ext uri="{FF2B5EF4-FFF2-40B4-BE49-F238E27FC236}">
                <a16:creationId xmlns:a16="http://schemas.microsoft.com/office/drawing/2014/main" id="{756A159C-0A39-8E3E-3B7C-3F5A8EC47176}"/>
              </a:ext>
            </a:extLst>
          </p:cNvPr>
          <p:cNvPicPr>
            <a:picLocks noChangeAspect="1"/>
          </p:cNvPicPr>
          <p:nvPr/>
        </p:nvPicPr>
        <p:blipFill>
          <a:blip r:embed="rId10"/>
          <a:stretch>
            <a:fillRect/>
          </a:stretch>
        </p:blipFill>
        <p:spPr>
          <a:xfrm>
            <a:off x="8084444" y="5405587"/>
            <a:ext cx="927459" cy="725251"/>
          </a:xfrm>
          <a:prstGeom prst="rect">
            <a:avLst/>
          </a:prstGeom>
        </p:spPr>
      </p:pic>
      <p:sp>
        <p:nvSpPr>
          <p:cNvPr id="15" name="TextBox 14">
            <a:extLst>
              <a:ext uri="{FF2B5EF4-FFF2-40B4-BE49-F238E27FC236}">
                <a16:creationId xmlns:a16="http://schemas.microsoft.com/office/drawing/2014/main" id="{5EAA9B9F-C2B1-1587-17AE-2D56935A6714}"/>
              </a:ext>
            </a:extLst>
          </p:cNvPr>
          <p:cNvSpPr txBox="1"/>
          <p:nvPr/>
        </p:nvSpPr>
        <p:spPr>
          <a:xfrm>
            <a:off x="9144000" y="847839"/>
            <a:ext cx="2876225" cy="646331"/>
          </a:xfrm>
          <a:prstGeom prst="rect">
            <a:avLst/>
          </a:prstGeom>
          <a:noFill/>
        </p:spPr>
        <p:txBody>
          <a:bodyPr wrap="square" rtlCol="0">
            <a:spAutoFit/>
          </a:bodyPr>
          <a:lstStyle/>
          <a:p>
            <a:r>
              <a:rPr lang="en-GB" b="1" dirty="0">
                <a:latin typeface="Century Gothic" panose="020B0502020202020204" pitchFamily="34" charset="0"/>
              </a:rPr>
              <a:t>Scan the QR Codes to access the links.</a:t>
            </a:r>
          </a:p>
        </p:txBody>
      </p:sp>
      <p:sp>
        <p:nvSpPr>
          <p:cNvPr id="16" name="TextBox 15">
            <a:extLst>
              <a:ext uri="{FF2B5EF4-FFF2-40B4-BE49-F238E27FC236}">
                <a16:creationId xmlns:a16="http://schemas.microsoft.com/office/drawing/2014/main" id="{6B13C31C-A8DA-1BFE-E51D-DE3FF4EB0BAE}"/>
              </a:ext>
            </a:extLst>
          </p:cNvPr>
          <p:cNvSpPr txBox="1"/>
          <p:nvPr/>
        </p:nvSpPr>
        <p:spPr>
          <a:xfrm>
            <a:off x="2470069" y="6484679"/>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230979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14E1-FC99-C9A9-1869-57B7B1D5EF8C}"/>
              </a:ext>
            </a:extLst>
          </p:cNvPr>
          <p:cNvSpPr>
            <a:spLocks noGrp="1"/>
          </p:cNvSpPr>
          <p:nvPr>
            <p:ph type="title"/>
          </p:nvPr>
        </p:nvSpPr>
        <p:spPr>
          <a:xfrm>
            <a:off x="1379681" y="836321"/>
            <a:ext cx="9486900" cy="725118"/>
          </a:xfrm>
        </p:spPr>
        <p:txBody>
          <a:bodyPr anchor="b">
            <a:normAutofit/>
          </a:bodyPr>
          <a:lstStyle/>
          <a:p>
            <a:r>
              <a:rPr lang="en-GB" b="1" dirty="0">
                <a:latin typeface="Century Gothic" panose="020B0502020202020204" pitchFamily="34" charset="0"/>
              </a:rPr>
              <a:t>Job interviews </a:t>
            </a:r>
          </a:p>
        </p:txBody>
      </p:sp>
      <p:sp>
        <p:nvSpPr>
          <p:cNvPr id="4" name="Content Placeholder 3">
            <a:extLst>
              <a:ext uri="{FF2B5EF4-FFF2-40B4-BE49-F238E27FC236}">
                <a16:creationId xmlns:a16="http://schemas.microsoft.com/office/drawing/2014/main" id="{5DB89421-B6AA-733C-9FED-84D46E158FE3}"/>
              </a:ext>
            </a:extLst>
          </p:cNvPr>
          <p:cNvSpPr>
            <a:spLocks noGrp="1"/>
          </p:cNvSpPr>
          <p:nvPr>
            <p:ph idx="1"/>
          </p:nvPr>
        </p:nvSpPr>
        <p:spPr>
          <a:xfrm>
            <a:off x="1341581" y="1561439"/>
            <a:ext cx="9563100" cy="4322759"/>
          </a:xfrm>
        </p:spPr>
        <p:txBody>
          <a:bodyPr>
            <a:normAutofit/>
          </a:bodyPr>
          <a:lstStyle/>
          <a:p>
            <a:pPr marL="0" indent="0">
              <a:lnSpc>
                <a:spcPct val="90000"/>
              </a:lnSpc>
              <a:buNone/>
            </a:pPr>
            <a:r>
              <a:rPr lang="en-GB" sz="2200" b="1" dirty="0">
                <a:latin typeface="Century Gothic" panose="020B0502020202020204" pitchFamily="34" charset="0"/>
              </a:rPr>
              <a:t>What is an Interview?</a:t>
            </a:r>
          </a:p>
          <a:p>
            <a:pPr marL="0" indent="0">
              <a:lnSpc>
                <a:spcPct val="90000"/>
              </a:lnSpc>
              <a:buNone/>
            </a:pPr>
            <a:r>
              <a:rPr lang="en-GB" sz="2200" dirty="0">
                <a:latin typeface="Century Gothic" panose="020B0502020202020204" pitchFamily="34" charset="0"/>
              </a:rPr>
              <a:t>An interview is a conversation where one person asks questions, and the other answers. It is usually part of the hiring process when applying for a job or university. Interviews help employers find the right person for a job by discussing skills, experience, and personality.  </a:t>
            </a:r>
          </a:p>
          <a:p>
            <a:pPr>
              <a:lnSpc>
                <a:spcPct val="90000"/>
              </a:lnSpc>
            </a:pPr>
            <a:endParaRPr lang="en-GB" sz="2200" dirty="0">
              <a:latin typeface="Century Gothic" panose="020B0502020202020204" pitchFamily="34" charset="0"/>
            </a:endParaRPr>
          </a:p>
          <a:p>
            <a:pPr marL="0" indent="0">
              <a:lnSpc>
                <a:spcPct val="90000"/>
              </a:lnSpc>
              <a:buNone/>
            </a:pPr>
            <a:r>
              <a:rPr lang="en-GB" sz="2200" b="1" dirty="0">
                <a:latin typeface="Century Gothic" panose="020B0502020202020204" pitchFamily="34" charset="0"/>
              </a:rPr>
              <a:t>Why Are Interviews Important?</a:t>
            </a:r>
          </a:p>
          <a:p>
            <a:pPr>
              <a:lnSpc>
                <a:spcPct val="90000"/>
              </a:lnSpc>
            </a:pPr>
            <a:r>
              <a:rPr lang="en-GB" sz="2200" dirty="0">
                <a:latin typeface="Century Gothic" panose="020B0502020202020204" pitchFamily="34" charset="0"/>
              </a:rPr>
              <a:t>Check if your experience and skills match the job  </a:t>
            </a:r>
          </a:p>
          <a:p>
            <a:pPr>
              <a:lnSpc>
                <a:spcPct val="90000"/>
              </a:lnSpc>
            </a:pPr>
            <a:r>
              <a:rPr lang="en-GB" sz="2200" dirty="0">
                <a:latin typeface="Century Gothic" panose="020B0502020202020204" pitchFamily="34" charset="0"/>
              </a:rPr>
              <a:t>Learn more about the company and job expectations  </a:t>
            </a:r>
          </a:p>
          <a:p>
            <a:pPr>
              <a:lnSpc>
                <a:spcPct val="90000"/>
              </a:lnSpc>
            </a:pPr>
            <a:r>
              <a:rPr lang="en-GB" sz="2200" dirty="0">
                <a:latin typeface="Century Gothic" panose="020B0502020202020204" pitchFamily="34" charset="0"/>
              </a:rPr>
              <a:t>Show your personality and how you work with others  </a:t>
            </a:r>
          </a:p>
          <a:p>
            <a:pPr>
              <a:lnSpc>
                <a:spcPct val="90000"/>
              </a:lnSpc>
            </a:pPr>
            <a:r>
              <a:rPr lang="en-GB" sz="2200" dirty="0">
                <a:latin typeface="Century Gothic" panose="020B0502020202020204" pitchFamily="34" charset="0"/>
              </a:rPr>
              <a:t>Understand what you need to improve </a:t>
            </a:r>
          </a:p>
        </p:txBody>
      </p:sp>
      <p:sp>
        <p:nvSpPr>
          <p:cNvPr id="7" name="Slide Number Placeholder 6">
            <a:extLst>
              <a:ext uri="{FF2B5EF4-FFF2-40B4-BE49-F238E27FC236}">
                <a16:creationId xmlns:a16="http://schemas.microsoft.com/office/drawing/2014/main" id="{98F63657-92A0-E002-9F98-8A9A425274D0}"/>
              </a:ext>
            </a:extLst>
          </p:cNvPr>
          <p:cNvSpPr>
            <a:spLocks noGrp="1"/>
          </p:cNvSpPr>
          <p:nvPr>
            <p:ph type="sldNum" sz="quarter" idx="12"/>
          </p:nvPr>
        </p:nvSpPr>
        <p:spPr>
          <a:xfrm>
            <a:off x="11116340" y="6356350"/>
            <a:ext cx="871868" cy="365125"/>
          </a:xfrm>
        </p:spPr>
        <p:txBody>
          <a:bodyPr anchor="ctr">
            <a:normAutofit/>
          </a:bodyPr>
          <a:lstStyle/>
          <a:p>
            <a:pPr rtl="0">
              <a:spcAft>
                <a:spcPts val="600"/>
              </a:spcAft>
            </a:pPr>
            <a:fld id="{F8E28480-1C08-4458-AD97-0283E6FFD09D}" type="slidenum">
              <a:rPr lang="en-GB" smtClean="0"/>
              <a:pPr rtl="0">
                <a:spcAft>
                  <a:spcPts val="600"/>
                </a:spcAft>
              </a:pPr>
              <a:t>16</a:t>
            </a:fld>
            <a:endParaRPr lang="en-GB"/>
          </a:p>
        </p:txBody>
      </p:sp>
      <p:sp>
        <p:nvSpPr>
          <p:cNvPr id="8" name="TextBox 7">
            <a:extLst>
              <a:ext uri="{FF2B5EF4-FFF2-40B4-BE49-F238E27FC236}">
                <a16:creationId xmlns:a16="http://schemas.microsoft.com/office/drawing/2014/main" id="{ABE797DD-9AB4-D0E1-7E52-1505CA0B279A}"/>
              </a:ext>
            </a:extLst>
          </p:cNvPr>
          <p:cNvSpPr txBox="1"/>
          <p:nvPr/>
        </p:nvSpPr>
        <p:spPr>
          <a:xfrm>
            <a:off x="2470069" y="6455427"/>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312763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DAA8BE-CE3C-1BF4-68DA-56497BF45062}"/>
              </a:ext>
            </a:extLst>
          </p:cNvPr>
          <p:cNvSpPr>
            <a:spLocks noGrp="1"/>
          </p:cNvSpPr>
          <p:nvPr>
            <p:ph sz="quarter" idx="14"/>
          </p:nvPr>
        </p:nvSpPr>
        <p:spPr>
          <a:xfrm>
            <a:off x="781989" y="1537942"/>
            <a:ext cx="7437453" cy="4818408"/>
          </a:xfrm>
        </p:spPr>
        <p:txBody>
          <a:bodyPr>
            <a:normAutofit fontScale="25000" lnSpcReduction="20000"/>
          </a:bodyPr>
          <a:lstStyle/>
          <a:p>
            <a:pPr marL="0" indent="0">
              <a:buNone/>
            </a:pPr>
            <a:r>
              <a:rPr lang="en-GB" sz="7200" b="1" dirty="0">
                <a:latin typeface="Century Gothic" panose="020B0502020202020204" pitchFamily="34" charset="0"/>
              </a:rPr>
              <a:t>1. Based on People Involved:</a:t>
            </a:r>
          </a:p>
          <a:p>
            <a:r>
              <a:rPr lang="en-GB" sz="7200" dirty="0">
                <a:latin typeface="Century Gothic" panose="020B0502020202020204" pitchFamily="34" charset="0"/>
              </a:rPr>
              <a:t>Personal Interview: One-on-one meeting with a hiring manager  </a:t>
            </a:r>
          </a:p>
          <a:p>
            <a:r>
              <a:rPr lang="en-GB" sz="7200" dirty="0">
                <a:latin typeface="Century Gothic" panose="020B0502020202020204" pitchFamily="34" charset="0"/>
              </a:rPr>
              <a:t>Group Interview: Several candidates discuss a topic together  </a:t>
            </a:r>
          </a:p>
          <a:p>
            <a:r>
              <a:rPr lang="en-GB" sz="7200" dirty="0">
                <a:latin typeface="Century Gothic" panose="020B0502020202020204" pitchFamily="34" charset="0"/>
              </a:rPr>
              <a:t>Panel Interview: A group of interviewers asks questions  </a:t>
            </a:r>
          </a:p>
          <a:p>
            <a:endParaRPr lang="en-GB" sz="7200" b="1" dirty="0">
              <a:latin typeface="Century Gothic" panose="020B0502020202020204" pitchFamily="34" charset="0"/>
            </a:endParaRPr>
          </a:p>
          <a:p>
            <a:pPr marL="0" indent="0">
              <a:buNone/>
            </a:pPr>
            <a:r>
              <a:rPr lang="en-GB" sz="7200" b="1" dirty="0">
                <a:latin typeface="Century Gothic" panose="020B0502020202020204" pitchFamily="34" charset="0"/>
              </a:rPr>
              <a:t>2. Based on Structure:</a:t>
            </a:r>
          </a:p>
          <a:p>
            <a:r>
              <a:rPr lang="en-GB" sz="7200" dirty="0">
                <a:latin typeface="Century Gothic" panose="020B0502020202020204" pitchFamily="34" charset="0"/>
              </a:rPr>
              <a:t>Structured Interview: The interviewer asks fixed questions  </a:t>
            </a:r>
          </a:p>
          <a:p>
            <a:r>
              <a:rPr lang="en-GB" sz="7200" dirty="0">
                <a:latin typeface="Century Gothic" panose="020B0502020202020204" pitchFamily="34" charset="0"/>
              </a:rPr>
              <a:t>Unstructured Interview: A more casual conversation  </a:t>
            </a:r>
          </a:p>
          <a:p>
            <a:endParaRPr lang="en-GB" sz="7200" dirty="0">
              <a:latin typeface="Century Gothic" panose="020B0502020202020204" pitchFamily="34" charset="0"/>
            </a:endParaRPr>
          </a:p>
          <a:p>
            <a:pPr marL="0" indent="0">
              <a:buNone/>
            </a:pPr>
            <a:r>
              <a:rPr lang="en-GB" sz="7200" b="1" dirty="0">
                <a:latin typeface="Century Gothic" panose="020B0502020202020204" pitchFamily="34" charset="0"/>
              </a:rPr>
              <a:t>3. Based on Skills Assessment:</a:t>
            </a:r>
          </a:p>
          <a:p>
            <a:r>
              <a:rPr lang="en-GB" sz="7200" dirty="0">
                <a:latin typeface="Century Gothic" panose="020B0502020202020204" pitchFamily="34" charset="0"/>
              </a:rPr>
              <a:t>Behavioural Interview: Questions about past experiences  </a:t>
            </a:r>
          </a:p>
          <a:p>
            <a:r>
              <a:rPr lang="en-GB" sz="7200" dirty="0">
                <a:latin typeface="Century Gothic" panose="020B0502020202020204" pitchFamily="34" charset="0"/>
              </a:rPr>
              <a:t>Problem-Solving Interview: Candidates solve a task  </a:t>
            </a:r>
          </a:p>
          <a:p>
            <a:r>
              <a:rPr lang="en-GB" sz="7200" dirty="0">
                <a:latin typeface="Century Gothic" panose="020B0502020202020204" pitchFamily="34" charset="0"/>
              </a:rPr>
              <a:t>Stress Interview: Tests how candidates handle pressure  </a:t>
            </a:r>
          </a:p>
          <a:p>
            <a:endParaRPr lang="en-GB" sz="5600" dirty="0">
              <a:latin typeface="Century Gothic" panose="020B0502020202020204" pitchFamily="34" charset="0"/>
            </a:endParaRPr>
          </a:p>
          <a:p>
            <a:endParaRPr lang="en-GB" sz="5600" dirty="0">
              <a:latin typeface="Century Gothic" panose="020B0502020202020204" pitchFamily="34" charset="0"/>
            </a:endParaRPr>
          </a:p>
          <a:p>
            <a:pPr marL="0" indent="0">
              <a:buNone/>
            </a:pPr>
            <a:endParaRPr lang="en-GB" sz="5600" dirty="0"/>
          </a:p>
          <a:p>
            <a:pPr marL="0" indent="0">
              <a:buNone/>
            </a:pPr>
            <a:endParaRPr lang="en-GB" dirty="0"/>
          </a:p>
        </p:txBody>
      </p:sp>
      <p:sp>
        <p:nvSpPr>
          <p:cNvPr id="7" name="Slide Number Placeholder 6">
            <a:extLst>
              <a:ext uri="{FF2B5EF4-FFF2-40B4-BE49-F238E27FC236}">
                <a16:creationId xmlns:a16="http://schemas.microsoft.com/office/drawing/2014/main" id="{01856661-B80A-432D-54D8-481C9FD1FE97}"/>
              </a:ext>
            </a:extLst>
          </p:cNvPr>
          <p:cNvSpPr>
            <a:spLocks noGrp="1"/>
          </p:cNvSpPr>
          <p:nvPr>
            <p:ph type="sldNum" sz="quarter" idx="12"/>
          </p:nvPr>
        </p:nvSpPr>
        <p:spPr/>
        <p:txBody>
          <a:bodyPr/>
          <a:lstStyle/>
          <a:p>
            <a:pPr rtl="0"/>
            <a:fld id="{F8E28480-1C08-4458-AD97-0283E6FFD09D}" type="slidenum">
              <a:rPr lang="en-GB" smtClean="0"/>
              <a:pPr rtl="0"/>
              <a:t>17</a:t>
            </a:fld>
            <a:endParaRPr lang="en-GB" dirty="0"/>
          </a:p>
        </p:txBody>
      </p:sp>
      <p:sp>
        <p:nvSpPr>
          <p:cNvPr id="14" name="TextBox 13">
            <a:extLst>
              <a:ext uri="{FF2B5EF4-FFF2-40B4-BE49-F238E27FC236}">
                <a16:creationId xmlns:a16="http://schemas.microsoft.com/office/drawing/2014/main" id="{88A48558-C77A-9113-E1CD-EB7B1F9D93DE}"/>
              </a:ext>
            </a:extLst>
          </p:cNvPr>
          <p:cNvSpPr txBox="1"/>
          <p:nvPr/>
        </p:nvSpPr>
        <p:spPr>
          <a:xfrm>
            <a:off x="8219442" y="2753260"/>
            <a:ext cx="4053507" cy="3785652"/>
          </a:xfrm>
          <a:prstGeom prst="rect">
            <a:avLst/>
          </a:prstGeom>
          <a:noFill/>
        </p:spPr>
        <p:txBody>
          <a:bodyPr wrap="square" rtlCol="0">
            <a:spAutoFit/>
          </a:bodyPr>
          <a:lstStyle/>
          <a:p>
            <a:r>
              <a:rPr lang="en-GB" sz="2000" b="1" dirty="0">
                <a:latin typeface="Century Gothic" panose="020B0502020202020204" pitchFamily="34" charset="0"/>
              </a:rPr>
              <a:t>Other types of interview include: </a:t>
            </a:r>
            <a:endParaRPr lang="en-GB"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phone interview</a:t>
            </a:r>
          </a:p>
          <a:p>
            <a:pPr marL="285750" indent="-285750">
              <a:buFont typeface="Arial" panose="020B0604020202020204" pitchFamily="34" charset="0"/>
              <a:buChar char="•"/>
            </a:pPr>
            <a:r>
              <a:rPr lang="en-GB" sz="2000" dirty="0">
                <a:latin typeface="Century Gothic" panose="020B0502020202020204" pitchFamily="34" charset="0"/>
              </a:rPr>
              <a:t>online interview</a:t>
            </a:r>
          </a:p>
          <a:p>
            <a:pPr marL="285750" indent="-285750">
              <a:buFont typeface="Arial" panose="020B0604020202020204" pitchFamily="34" charset="0"/>
              <a:buChar char="•"/>
            </a:pPr>
            <a:r>
              <a:rPr lang="en-GB" sz="2000" dirty="0">
                <a:latin typeface="Century Gothic" panose="020B0502020202020204" pitchFamily="34" charset="0"/>
              </a:rPr>
              <a:t>job fair interview</a:t>
            </a:r>
          </a:p>
          <a:p>
            <a:pPr marL="285750" indent="-285750">
              <a:buFont typeface="Arial" panose="020B0604020202020204" pitchFamily="34" charset="0"/>
              <a:buChar char="•"/>
            </a:pPr>
            <a:r>
              <a:rPr lang="en-GB" sz="2000" dirty="0">
                <a:latin typeface="Century Gothic" panose="020B0502020202020204" pitchFamily="34" charset="0"/>
              </a:rPr>
              <a:t>evaluation interview</a:t>
            </a:r>
          </a:p>
          <a:p>
            <a:pPr marL="285750" indent="-285750">
              <a:buFont typeface="Arial" panose="020B0604020202020204" pitchFamily="34" charset="0"/>
              <a:buChar char="•"/>
            </a:pPr>
            <a:r>
              <a:rPr lang="en-GB" sz="2000" dirty="0">
                <a:latin typeface="Century Gothic" panose="020B0502020202020204" pitchFamily="34" charset="0"/>
              </a:rPr>
              <a:t>promotion interview</a:t>
            </a:r>
          </a:p>
          <a:p>
            <a:pPr marL="285750" indent="-285750">
              <a:buFont typeface="Arial" panose="020B0604020202020204" pitchFamily="34" charset="0"/>
              <a:buChar char="•"/>
            </a:pPr>
            <a:r>
              <a:rPr lang="en-GB" sz="2000" dirty="0">
                <a:latin typeface="Century Gothic" panose="020B0502020202020204" pitchFamily="34" charset="0"/>
              </a:rPr>
              <a:t>persuasive interview</a:t>
            </a:r>
          </a:p>
          <a:p>
            <a:endParaRPr lang="en-GB" sz="2000" dirty="0">
              <a:latin typeface="Century Gothic" panose="020B0502020202020204" pitchFamily="34" charset="0"/>
            </a:endParaRPr>
          </a:p>
          <a:p>
            <a:r>
              <a:rPr lang="en-GB" sz="2000" i="1" dirty="0">
                <a:latin typeface="Century Gothic" panose="020B0502020202020204" pitchFamily="34" charset="0"/>
              </a:rPr>
              <a:t>Preparing for different types of interviews helps you feel confident and ready!</a:t>
            </a:r>
          </a:p>
        </p:txBody>
      </p:sp>
      <p:pic>
        <p:nvPicPr>
          <p:cNvPr id="19" name="Picture 18">
            <a:extLst>
              <a:ext uri="{FF2B5EF4-FFF2-40B4-BE49-F238E27FC236}">
                <a16:creationId xmlns:a16="http://schemas.microsoft.com/office/drawing/2014/main" id="{157CBB3D-FAE3-E7BF-D404-FED302384A38}"/>
              </a:ext>
            </a:extLst>
          </p:cNvPr>
          <p:cNvPicPr>
            <a:picLocks noChangeAspect="1"/>
          </p:cNvPicPr>
          <p:nvPr/>
        </p:nvPicPr>
        <p:blipFill>
          <a:blip r:embed="rId2"/>
          <a:stretch>
            <a:fillRect/>
          </a:stretch>
        </p:blipFill>
        <p:spPr>
          <a:xfrm>
            <a:off x="8138493" y="0"/>
            <a:ext cx="4053507" cy="2697425"/>
          </a:xfrm>
          <a:prstGeom prst="rect">
            <a:avLst/>
          </a:prstGeom>
        </p:spPr>
      </p:pic>
      <p:sp>
        <p:nvSpPr>
          <p:cNvPr id="20" name="Title 1">
            <a:extLst>
              <a:ext uri="{FF2B5EF4-FFF2-40B4-BE49-F238E27FC236}">
                <a16:creationId xmlns:a16="http://schemas.microsoft.com/office/drawing/2014/main" id="{0FCC2DD3-0D19-3A38-D2C3-D08E38FE326A}"/>
              </a:ext>
            </a:extLst>
          </p:cNvPr>
          <p:cNvSpPr>
            <a:spLocks noGrp="1"/>
          </p:cNvSpPr>
          <p:nvPr>
            <p:ph type="title"/>
          </p:nvPr>
        </p:nvSpPr>
        <p:spPr>
          <a:xfrm>
            <a:off x="1406798" y="772160"/>
            <a:ext cx="6106886" cy="873350"/>
          </a:xfrm>
        </p:spPr>
        <p:txBody>
          <a:bodyPr anchor="b">
            <a:normAutofit/>
          </a:bodyPr>
          <a:lstStyle/>
          <a:p>
            <a:pPr>
              <a:lnSpc>
                <a:spcPct val="90000"/>
              </a:lnSpc>
            </a:pPr>
            <a:r>
              <a:rPr lang="en-GB" sz="2400" b="1" dirty="0">
                <a:latin typeface="Century Gothic" panose="020B0502020202020204" pitchFamily="34" charset="0"/>
              </a:rPr>
              <a:t>Common Types of Interviews</a:t>
            </a:r>
            <a:br>
              <a:rPr lang="en-GB" sz="2000" dirty="0"/>
            </a:br>
            <a:endParaRPr lang="en-GB" sz="2000" dirty="0"/>
          </a:p>
        </p:txBody>
      </p:sp>
      <p:sp>
        <p:nvSpPr>
          <p:cNvPr id="22" name="TextBox 21">
            <a:extLst>
              <a:ext uri="{FF2B5EF4-FFF2-40B4-BE49-F238E27FC236}">
                <a16:creationId xmlns:a16="http://schemas.microsoft.com/office/drawing/2014/main" id="{746A3E83-FE80-3A91-1869-9E6BF003ACC2}"/>
              </a:ext>
            </a:extLst>
          </p:cNvPr>
          <p:cNvSpPr txBox="1"/>
          <p:nvPr/>
        </p:nvSpPr>
        <p:spPr>
          <a:xfrm>
            <a:off x="2101933" y="6474014"/>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205626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BA123-C3DF-9361-A315-22F16BE0DEF9}"/>
              </a:ext>
            </a:extLst>
          </p:cNvPr>
          <p:cNvSpPr>
            <a:spLocks noGrp="1"/>
          </p:cNvSpPr>
          <p:nvPr>
            <p:ph type="title"/>
          </p:nvPr>
        </p:nvSpPr>
        <p:spPr>
          <a:xfrm>
            <a:off x="7566713" y="831784"/>
            <a:ext cx="3985561" cy="1176052"/>
          </a:xfrm>
        </p:spPr>
        <p:txBody>
          <a:bodyPr anchor="b">
            <a:noAutofit/>
          </a:bodyPr>
          <a:lstStyle/>
          <a:p>
            <a:pPr>
              <a:lnSpc>
                <a:spcPct val="115000"/>
              </a:lnSpc>
            </a:pPr>
            <a:r>
              <a:rPr lang="en-GB" sz="1600" dirty="0">
                <a:latin typeface="Century Gothic" panose="020B0502020202020204" pitchFamily="34" charset="0"/>
              </a:rPr>
              <a:t>A mock job interview. </a:t>
            </a:r>
            <a:br>
              <a:rPr lang="en-GB" sz="1600" dirty="0">
                <a:latin typeface="Century Gothic" panose="020B0502020202020204" pitchFamily="34" charset="0"/>
              </a:rPr>
            </a:br>
            <a:br>
              <a:rPr lang="en-GB" sz="1600" dirty="0">
                <a:latin typeface="Century Gothic" panose="020B0502020202020204" pitchFamily="34" charset="0"/>
              </a:rPr>
            </a:br>
            <a:r>
              <a:rPr lang="en-GB" sz="1600" dirty="0">
                <a:latin typeface="Century Gothic" panose="020B0502020202020204" pitchFamily="34" charset="0"/>
              </a:rPr>
              <a:t>These are pretend videos for learning purposes.  </a:t>
            </a:r>
          </a:p>
        </p:txBody>
      </p:sp>
      <p:sp>
        <p:nvSpPr>
          <p:cNvPr id="8" name="Footer Placeholder 2">
            <a:extLst>
              <a:ext uri="{FF2B5EF4-FFF2-40B4-BE49-F238E27FC236}">
                <a16:creationId xmlns:a16="http://schemas.microsoft.com/office/drawing/2014/main" id="{C8B82451-5726-FDFF-936C-E988231F6E65}"/>
              </a:ext>
            </a:extLst>
          </p:cNvPr>
          <p:cNvSpPr>
            <a:spLocks noGrp="1"/>
          </p:cNvSpPr>
          <p:nvPr>
            <p:ph type="ftr" sz="quarter" idx="11"/>
          </p:nvPr>
        </p:nvSpPr>
        <p:spPr>
          <a:xfrm rot="5400000">
            <a:off x="-1708136" y="3223750"/>
            <a:ext cx="4114800" cy="410501"/>
          </a:xfrm>
        </p:spPr>
        <p:txBody>
          <a:bodyPr anchor="ctr">
            <a:normAutofit/>
          </a:bodyPr>
          <a:lstStyle/>
          <a:p>
            <a:pPr rtl="0">
              <a:spcAft>
                <a:spcPts val="600"/>
              </a:spcAft>
            </a:pPr>
            <a:r>
              <a:rPr lang="en-GB"/>
              <a:t>Sample Footer Text</a:t>
            </a:r>
          </a:p>
        </p:txBody>
      </p:sp>
      <p:pic>
        <p:nvPicPr>
          <p:cNvPr id="18" name="Video 17" descr="People In A Meeting">
            <a:extLst>
              <a:ext uri="{FF2B5EF4-FFF2-40B4-BE49-F238E27FC236}">
                <a16:creationId xmlns:a16="http://schemas.microsoft.com/office/drawing/2014/main" id="{86321C63-C4C4-D760-3BDF-6CE9D5FB450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35018" r="9198" b="-1"/>
          <a:stretch/>
        </p:blipFill>
        <p:spPr>
          <a:xfrm>
            <a:off x="20" y="10"/>
            <a:ext cx="6781780" cy="6857990"/>
          </a:xfrm>
          <a:prstGeom prst="rect">
            <a:avLst/>
          </a:prstGeom>
          <a:noFill/>
        </p:spPr>
      </p:pic>
      <p:sp>
        <p:nvSpPr>
          <p:cNvPr id="12" name="Text Placeholder 4">
            <a:extLst>
              <a:ext uri="{FF2B5EF4-FFF2-40B4-BE49-F238E27FC236}">
                <a16:creationId xmlns:a16="http://schemas.microsoft.com/office/drawing/2014/main" id="{F891E96A-3F2D-ED2B-25A4-5570960FDADA}"/>
              </a:ext>
            </a:extLst>
          </p:cNvPr>
          <p:cNvSpPr>
            <a:spLocks noGrp="1"/>
          </p:cNvSpPr>
          <p:nvPr>
            <p:ph type="body" sz="quarter" idx="15"/>
          </p:nvPr>
        </p:nvSpPr>
        <p:spPr>
          <a:xfrm>
            <a:off x="7467245" y="2085911"/>
            <a:ext cx="4265575" cy="949303"/>
          </a:xfrm>
        </p:spPr>
        <p:txBody>
          <a:bodyPr>
            <a:normAutofit/>
          </a:bodyPr>
          <a:lstStyle/>
          <a:p>
            <a:pPr algn="l"/>
            <a:r>
              <a:rPr lang="en-GB" sz="1600" b="1" dirty="0">
                <a:latin typeface="Century Gothic" panose="020B0502020202020204" pitchFamily="34" charset="0"/>
              </a:rPr>
              <a:t>Scan the QR codes to watch the videos on YouTube.</a:t>
            </a:r>
            <a:endParaRPr lang="en-US" sz="1600" b="1" dirty="0">
              <a:latin typeface="Century Gothic" panose="020B0502020202020204" pitchFamily="34" charset="0"/>
            </a:endParaRPr>
          </a:p>
        </p:txBody>
      </p:sp>
      <p:sp>
        <p:nvSpPr>
          <p:cNvPr id="16" name="Slide Number Placeholder 6">
            <a:extLst>
              <a:ext uri="{FF2B5EF4-FFF2-40B4-BE49-F238E27FC236}">
                <a16:creationId xmlns:a16="http://schemas.microsoft.com/office/drawing/2014/main" id="{3A7C05BE-01A8-DA36-5BAA-1B6D90A96979}"/>
              </a:ext>
            </a:extLst>
          </p:cNvPr>
          <p:cNvSpPr>
            <a:spLocks noGrp="1"/>
          </p:cNvSpPr>
          <p:nvPr>
            <p:ph type="sldNum" sz="quarter" idx="12"/>
          </p:nvPr>
        </p:nvSpPr>
        <p:spPr>
          <a:xfrm>
            <a:off x="11116340" y="6356350"/>
            <a:ext cx="871868" cy="365125"/>
          </a:xfrm>
        </p:spPr>
        <p:txBody>
          <a:bodyPr anchor="ctr">
            <a:normAutofit/>
          </a:bodyPr>
          <a:lstStyle/>
          <a:p>
            <a:pPr rtl="0">
              <a:spcAft>
                <a:spcPts val="600"/>
              </a:spcAft>
            </a:pPr>
            <a:fld id="{F8E28480-1C08-4458-AD97-0283E6FFD09D}" type="slidenum">
              <a:rPr lang="en-GB" smtClean="0"/>
              <a:pPr rtl="0">
                <a:spcAft>
                  <a:spcPts val="600"/>
                </a:spcAft>
              </a:pPr>
              <a:t>18</a:t>
            </a:fld>
            <a:endParaRPr lang="en-GB"/>
          </a:p>
        </p:txBody>
      </p:sp>
      <p:pic>
        <p:nvPicPr>
          <p:cNvPr id="7" name="Picture 6">
            <a:extLst>
              <a:ext uri="{FF2B5EF4-FFF2-40B4-BE49-F238E27FC236}">
                <a16:creationId xmlns:a16="http://schemas.microsoft.com/office/drawing/2014/main" id="{BFAB74BF-41FF-1C95-DE12-E5A909F626DB}"/>
              </a:ext>
            </a:extLst>
          </p:cNvPr>
          <p:cNvPicPr>
            <a:picLocks noChangeAspect="1"/>
          </p:cNvPicPr>
          <p:nvPr/>
        </p:nvPicPr>
        <p:blipFill>
          <a:blip r:embed="rId5"/>
          <a:stretch>
            <a:fillRect/>
          </a:stretch>
        </p:blipFill>
        <p:spPr>
          <a:xfrm flipH="1">
            <a:off x="8434425" y="5960533"/>
            <a:ext cx="752683" cy="752683"/>
          </a:xfrm>
          <a:prstGeom prst="rect">
            <a:avLst/>
          </a:prstGeom>
        </p:spPr>
      </p:pic>
      <p:pic>
        <p:nvPicPr>
          <p:cNvPr id="9" name="Picture 8">
            <a:extLst>
              <a:ext uri="{FF2B5EF4-FFF2-40B4-BE49-F238E27FC236}">
                <a16:creationId xmlns:a16="http://schemas.microsoft.com/office/drawing/2014/main" id="{98059A55-ED47-238A-3065-D7E2156F0C66}"/>
              </a:ext>
            </a:extLst>
          </p:cNvPr>
          <p:cNvPicPr>
            <a:picLocks noChangeAspect="1"/>
          </p:cNvPicPr>
          <p:nvPr/>
        </p:nvPicPr>
        <p:blipFill>
          <a:blip r:embed="rId6"/>
          <a:stretch>
            <a:fillRect/>
          </a:stretch>
        </p:blipFill>
        <p:spPr>
          <a:xfrm>
            <a:off x="10856958" y="2622193"/>
            <a:ext cx="818365" cy="818365"/>
          </a:xfrm>
          <a:prstGeom prst="rect">
            <a:avLst/>
          </a:prstGeom>
        </p:spPr>
      </p:pic>
      <p:pic>
        <p:nvPicPr>
          <p:cNvPr id="11" name="Picture 10">
            <a:extLst>
              <a:ext uri="{FF2B5EF4-FFF2-40B4-BE49-F238E27FC236}">
                <a16:creationId xmlns:a16="http://schemas.microsoft.com/office/drawing/2014/main" id="{64E1A398-30EF-FB86-DE52-33AB5ED7CCBC}"/>
              </a:ext>
            </a:extLst>
          </p:cNvPr>
          <p:cNvPicPr>
            <a:picLocks noChangeAspect="1"/>
          </p:cNvPicPr>
          <p:nvPr/>
        </p:nvPicPr>
        <p:blipFill>
          <a:blip r:embed="rId7"/>
          <a:stretch>
            <a:fillRect/>
          </a:stretch>
        </p:blipFill>
        <p:spPr>
          <a:xfrm>
            <a:off x="10983419" y="3845529"/>
            <a:ext cx="818366" cy="818366"/>
          </a:xfrm>
          <a:prstGeom prst="rect">
            <a:avLst/>
          </a:prstGeom>
        </p:spPr>
      </p:pic>
      <p:sp>
        <p:nvSpPr>
          <p:cNvPr id="15" name="TextBox 14">
            <a:extLst>
              <a:ext uri="{FF2B5EF4-FFF2-40B4-BE49-F238E27FC236}">
                <a16:creationId xmlns:a16="http://schemas.microsoft.com/office/drawing/2014/main" id="{F968D1C1-2596-3820-239A-2DC4C80A119C}"/>
              </a:ext>
            </a:extLst>
          </p:cNvPr>
          <p:cNvSpPr txBox="1"/>
          <p:nvPr/>
        </p:nvSpPr>
        <p:spPr>
          <a:xfrm>
            <a:off x="7467245" y="2677376"/>
            <a:ext cx="3439726" cy="1077218"/>
          </a:xfrm>
          <a:prstGeom prst="rect">
            <a:avLst/>
          </a:prstGeom>
          <a:noFill/>
        </p:spPr>
        <p:txBody>
          <a:bodyPr wrap="square">
            <a:spAutoFit/>
          </a:bodyPr>
          <a:lstStyle/>
          <a:p>
            <a:r>
              <a:rPr lang="en-GB" sz="1600" b="1" dirty="0">
                <a:latin typeface="Century Gothic" panose="020B0502020202020204" pitchFamily="34" charset="0"/>
              </a:rPr>
              <a:t>1)</a:t>
            </a:r>
            <a:r>
              <a:rPr lang="en-GB" sz="1600" dirty="0">
                <a:latin typeface="Century Gothic" panose="020B0502020202020204" pitchFamily="34" charset="0"/>
                <a:hlinkClick r:id="rId8"/>
              </a:rPr>
              <a:t>https://www.youtube.com/watch?v=KN2jyw6D1ak&amp;pp=ygUbYmJjIGxlYXJuaW5nIGpvYiBpbnRlcnZpZXdz</a:t>
            </a:r>
            <a:r>
              <a:rPr lang="en-GB" sz="1600" dirty="0">
                <a:latin typeface="Century Gothic" panose="020B0502020202020204" pitchFamily="34" charset="0"/>
              </a:rPr>
              <a:t> </a:t>
            </a:r>
          </a:p>
        </p:txBody>
      </p:sp>
      <p:sp>
        <p:nvSpPr>
          <p:cNvPr id="19" name="TextBox 18">
            <a:extLst>
              <a:ext uri="{FF2B5EF4-FFF2-40B4-BE49-F238E27FC236}">
                <a16:creationId xmlns:a16="http://schemas.microsoft.com/office/drawing/2014/main" id="{DBD6AF52-048F-F211-CD3A-C36E4723040A}"/>
              </a:ext>
            </a:extLst>
          </p:cNvPr>
          <p:cNvSpPr txBox="1"/>
          <p:nvPr/>
        </p:nvSpPr>
        <p:spPr>
          <a:xfrm>
            <a:off x="7467245" y="3836375"/>
            <a:ext cx="3649095" cy="1077218"/>
          </a:xfrm>
          <a:prstGeom prst="rect">
            <a:avLst/>
          </a:prstGeom>
          <a:noFill/>
        </p:spPr>
        <p:txBody>
          <a:bodyPr wrap="square">
            <a:spAutoFit/>
          </a:bodyPr>
          <a:lstStyle/>
          <a:p>
            <a:r>
              <a:rPr lang="en-GB" sz="1600" b="1" dirty="0">
                <a:latin typeface="Century Gothic" panose="020B0502020202020204" pitchFamily="34" charset="0"/>
              </a:rPr>
              <a:t>2)</a:t>
            </a:r>
            <a:r>
              <a:rPr lang="en-GB" sz="1600" dirty="0">
                <a:latin typeface="Century Gothic" panose="020B0502020202020204" pitchFamily="34" charset="0"/>
                <a:hlinkClick r:id="rId9"/>
              </a:rPr>
              <a:t>https://www.youtube.com/watch?v=sj-dX3fZmq0&amp;pp=ygUbYmJjIGxlYXJuaW5nIGpvYiBpbnRlcnZpZXdz</a:t>
            </a:r>
            <a:r>
              <a:rPr lang="en-GB" sz="1600" dirty="0">
                <a:latin typeface="Century Gothic" panose="020B0502020202020204" pitchFamily="34" charset="0"/>
              </a:rPr>
              <a:t> </a:t>
            </a:r>
          </a:p>
        </p:txBody>
      </p:sp>
      <p:sp>
        <p:nvSpPr>
          <p:cNvPr id="24" name="TextBox 23">
            <a:extLst>
              <a:ext uri="{FF2B5EF4-FFF2-40B4-BE49-F238E27FC236}">
                <a16:creationId xmlns:a16="http://schemas.microsoft.com/office/drawing/2014/main" id="{3B6B4FBE-6D9B-9442-A569-18C16170043F}"/>
              </a:ext>
            </a:extLst>
          </p:cNvPr>
          <p:cNvSpPr txBox="1"/>
          <p:nvPr/>
        </p:nvSpPr>
        <p:spPr>
          <a:xfrm>
            <a:off x="7441836" y="4883315"/>
            <a:ext cx="4110438" cy="1323439"/>
          </a:xfrm>
          <a:prstGeom prst="rect">
            <a:avLst/>
          </a:prstGeom>
          <a:noFill/>
        </p:spPr>
        <p:txBody>
          <a:bodyPr wrap="square">
            <a:spAutoFit/>
          </a:bodyPr>
          <a:lstStyle/>
          <a:p>
            <a:r>
              <a:rPr lang="en-GB" sz="1600" b="1" dirty="0">
                <a:latin typeface="Century Gothic" panose="020B0502020202020204" pitchFamily="34" charset="0"/>
              </a:rPr>
              <a:t>3)</a:t>
            </a:r>
            <a:r>
              <a:rPr lang="en-GB" sz="1600" dirty="0">
                <a:latin typeface="Century Gothic" panose="020B0502020202020204" pitchFamily="34" charset="0"/>
                <a:hlinkClick r:id="rId10"/>
              </a:rPr>
              <a:t>https://www.youtube.com/watch?v=NxyUv-viahQ&amp;pp=ygUmdG9wIDIxIGludGVydmlldyBxdWVzdGlvbnMgYW5kIGFuc3dlcnM%3D</a:t>
            </a:r>
            <a:r>
              <a:rPr lang="en-GB" sz="1600" dirty="0">
                <a:latin typeface="Century Gothic" panose="020B0502020202020204" pitchFamily="34" charset="0"/>
              </a:rPr>
              <a:t> </a:t>
            </a:r>
          </a:p>
        </p:txBody>
      </p:sp>
      <p:sp>
        <p:nvSpPr>
          <p:cNvPr id="25" name="TextBox 24">
            <a:extLst>
              <a:ext uri="{FF2B5EF4-FFF2-40B4-BE49-F238E27FC236}">
                <a16:creationId xmlns:a16="http://schemas.microsoft.com/office/drawing/2014/main" id="{26E8EFA1-FBAA-13CF-C17A-0C9D28FA2477}"/>
              </a:ext>
            </a:extLst>
          </p:cNvPr>
          <p:cNvSpPr txBox="1"/>
          <p:nvPr/>
        </p:nvSpPr>
        <p:spPr>
          <a:xfrm>
            <a:off x="349264" y="6435372"/>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93232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126F-0A0A-E74C-8F38-9970F9562995}"/>
              </a:ext>
            </a:extLst>
          </p:cNvPr>
          <p:cNvSpPr>
            <a:spLocks noGrp="1"/>
          </p:cNvSpPr>
          <p:nvPr>
            <p:ph type="title"/>
          </p:nvPr>
        </p:nvSpPr>
        <p:spPr>
          <a:xfrm>
            <a:off x="1219234" y="871743"/>
            <a:ext cx="6106886" cy="873350"/>
          </a:xfrm>
        </p:spPr>
        <p:txBody>
          <a:bodyPr anchor="b">
            <a:normAutofit fontScale="90000"/>
          </a:bodyPr>
          <a:lstStyle/>
          <a:p>
            <a:pPr>
              <a:lnSpc>
                <a:spcPct val="90000"/>
              </a:lnSpc>
            </a:pPr>
            <a:r>
              <a:rPr lang="en-GB" sz="2200" b="1" dirty="0">
                <a:latin typeface="Century Gothic" panose="020B0502020202020204" pitchFamily="34" charset="0"/>
              </a:rPr>
              <a:t>Job interview: Common Interview Questions and Answers</a:t>
            </a:r>
            <a:br>
              <a:rPr lang="en-GB" sz="2000" dirty="0"/>
            </a:br>
            <a:endParaRPr lang="en-GB" sz="2000" dirty="0"/>
          </a:p>
        </p:txBody>
      </p:sp>
      <p:sp>
        <p:nvSpPr>
          <p:cNvPr id="4" name="Content Placeholder 3">
            <a:extLst>
              <a:ext uri="{FF2B5EF4-FFF2-40B4-BE49-F238E27FC236}">
                <a16:creationId xmlns:a16="http://schemas.microsoft.com/office/drawing/2014/main" id="{86F37902-0E1F-5179-5834-B780F93251F8}"/>
              </a:ext>
            </a:extLst>
          </p:cNvPr>
          <p:cNvSpPr>
            <a:spLocks noGrp="1"/>
          </p:cNvSpPr>
          <p:nvPr>
            <p:ph sz="quarter" idx="14"/>
          </p:nvPr>
        </p:nvSpPr>
        <p:spPr>
          <a:xfrm>
            <a:off x="656037" y="1624263"/>
            <a:ext cx="7497363" cy="4547937"/>
          </a:xfrm>
        </p:spPr>
        <p:txBody>
          <a:bodyPr>
            <a:normAutofit lnSpcReduction="10000"/>
          </a:bodyPr>
          <a:lstStyle/>
          <a:p>
            <a:pPr>
              <a:lnSpc>
                <a:spcPct val="90000"/>
              </a:lnSpc>
            </a:pPr>
            <a:r>
              <a:rPr lang="en-GB" sz="2000" dirty="0">
                <a:latin typeface="Century Gothic" panose="020B0502020202020204" pitchFamily="34" charset="0"/>
              </a:rPr>
              <a:t>Tell me about yourself. OR How would you describe yourself?</a:t>
            </a:r>
          </a:p>
          <a:p>
            <a:pPr>
              <a:lnSpc>
                <a:spcPct val="90000"/>
              </a:lnSpc>
            </a:pPr>
            <a:r>
              <a:rPr lang="en-GB" sz="2000" dirty="0">
                <a:latin typeface="Century Gothic" panose="020B0502020202020204" pitchFamily="34" charset="0"/>
              </a:rPr>
              <a:t>Why do you want to work here?</a:t>
            </a:r>
          </a:p>
          <a:p>
            <a:pPr>
              <a:lnSpc>
                <a:spcPct val="90000"/>
              </a:lnSpc>
            </a:pPr>
            <a:r>
              <a:rPr lang="en-GB" sz="2000" dirty="0">
                <a:latin typeface="Century Gothic" panose="020B0502020202020204" pitchFamily="34" charset="0"/>
              </a:rPr>
              <a:t>What motivates you?</a:t>
            </a:r>
          </a:p>
          <a:p>
            <a:pPr>
              <a:lnSpc>
                <a:spcPct val="90000"/>
              </a:lnSpc>
            </a:pPr>
            <a:r>
              <a:rPr lang="en-GB" sz="2000" dirty="0">
                <a:latin typeface="Century Gothic" panose="020B0502020202020204" pitchFamily="34" charset="0"/>
              </a:rPr>
              <a:t>How do you handle stress?</a:t>
            </a:r>
          </a:p>
          <a:p>
            <a:pPr>
              <a:lnSpc>
                <a:spcPct val="90000"/>
              </a:lnSpc>
            </a:pPr>
            <a:r>
              <a:rPr lang="en-GB" sz="2000" dirty="0">
                <a:latin typeface="Century Gothic" panose="020B0502020202020204" pitchFamily="34" charset="0"/>
              </a:rPr>
              <a:t>What are your goals for the future?</a:t>
            </a:r>
          </a:p>
          <a:p>
            <a:pPr>
              <a:lnSpc>
                <a:spcPct val="90000"/>
              </a:lnSpc>
            </a:pPr>
            <a:r>
              <a:rPr lang="en-GB" sz="2000" dirty="0">
                <a:latin typeface="Century Gothic" panose="020B0502020202020204" pitchFamily="34" charset="0"/>
              </a:rPr>
              <a:t>Can you tell me about a time you overcame a difficult work situation?</a:t>
            </a:r>
          </a:p>
          <a:p>
            <a:pPr>
              <a:lnSpc>
                <a:spcPct val="90000"/>
              </a:lnSpc>
            </a:pPr>
            <a:r>
              <a:rPr lang="en-GB" sz="2000" dirty="0">
                <a:latin typeface="Century Gothic" panose="020B0502020202020204" pitchFamily="34" charset="0"/>
              </a:rPr>
              <a:t>What interests you about this role?</a:t>
            </a:r>
          </a:p>
          <a:p>
            <a:pPr>
              <a:lnSpc>
                <a:spcPct val="90000"/>
              </a:lnSpc>
            </a:pPr>
            <a:r>
              <a:rPr lang="en-GB" sz="2000" dirty="0">
                <a:latin typeface="Century Gothic" panose="020B0502020202020204" pitchFamily="34" charset="0"/>
              </a:rPr>
              <a:t>What are your greatest strengths and weaknesses?</a:t>
            </a:r>
          </a:p>
          <a:p>
            <a:pPr>
              <a:lnSpc>
                <a:spcPct val="90000"/>
              </a:lnSpc>
            </a:pPr>
            <a:r>
              <a:rPr lang="en-GB" sz="2000" dirty="0">
                <a:latin typeface="Century Gothic" panose="020B0502020202020204" pitchFamily="34" charset="0"/>
              </a:rPr>
              <a:t>What qualities do you think are needed in this role?</a:t>
            </a:r>
          </a:p>
          <a:p>
            <a:pPr>
              <a:lnSpc>
                <a:spcPct val="90000"/>
              </a:lnSpc>
            </a:pPr>
            <a:r>
              <a:rPr lang="en-GB" sz="2000" dirty="0">
                <a:latin typeface="Century Gothic" panose="020B0502020202020204" pitchFamily="34" charset="0"/>
              </a:rPr>
              <a:t>What are your hobbies and interests?</a:t>
            </a:r>
          </a:p>
          <a:p>
            <a:pPr>
              <a:lnSpc>
                <a:spcPct val="90000"/>
              </a:lnSpc>
            </a:pPr>
            <a:r>
              <a:rPr lang="en-GB" sz="2000" dirty="0">
                <a:latin typeface="Century Gothic" panose="020B0502020202020204" pitchFamily="34" charset="0"/>
              </a:rPr>
              <a:t>Why do you feel you are the right person for this position?</a:t>
            </a:r>
          </a:p>
          <a:p>
            <a:pPr>
              <a:lnSpc>
                <a:spcPct val="90000"/>
              </a:lnSpc>
            </a:pPr>
            <a:endParaRPr lang="en-GB" sz="1300" dirty="0"/>
          </a:p>
        </p:txBody>
      </p:sp>
      <p:pic>
        <p:nvPicPr>
          <p:cNvPr id="9" name="Picture 8" descr="Person with idea concept">
            <a:extLst>
              <a:ext uri="{FF2B5EF4-FFF2-40B4-BE49-F238E27FC236}">
                <a16:creationId xmlns:a16="http://schemas.microsoft.com/office/drawing/2014/main" id="{8CEC9DC1-AC7E-0C54-45B1-5061C1571793}"/>
              </a:ext>
            </a:extLst>
          </p:cNvPr>
          <p:cNvPicPr>
            <a:picLocks noChangeAspect="1"/>
          </p:cNvPicPr>
          <p:nvPr/>
        </p:nvPicPr>
        <p:blipFill>
          <a:blip r:embed="rId2"/>
          <a:srcRect l="33565" r="25102" b="-2"/>
          <a:stretch/>
        </p:blipFill>
        <p:spPr>
          <a:xfrm>
            <a:off x="8153400" y="685799"/>
            <a:ext cx="3397250" cy="5486401"/>
          </a:xfrm>
          <a:prstGeom prst="rect">
            <a:avLst/>
          </a:prstGeom>
          <a:noFill/>
        </p:spPr>
      </p:pic>
      <p:sp>
        <p:nvSpPr>
          <p:cNvPr id="7" name="Slide Number Placeholder 6">
            <a:extLst>
              <a:ext uri="{FF2B5EF4-FFF2-40B4-BE49-F238E27FC236}">
                <a16:creationId xmlns:a16="http://schemas.microsoft.com/office/drawing/2014/main" id="{FF86D5C7-2B31-BDAC-03B9-92386F6DCBB4}"/>
              </a:ext>
            </a:extLst>
          </p:cNvPr>
          <p:cNvSpPr>
            <a:spLocks noGrp="1"/>
          </p:cNvSpPr>
          <p:nvPr>
            <p:ph type="sldNum" sz="quarter" idx="12"/>
          </p:nvPr>
        </p:nvSpPr>
        <p:spPr>
          <a:xfrm>
            <a:off x="11116340" y="6356350"/>
            <a:ext cx="871868" cy="365125"/>
          </a:xfrm>
        </p:spPr>
        <p:txBody>
          <a:bodyPr anchor="ctr">
            <a:normAutofit/>
          </a:bodyPr>
          <a:lstStyle/>
          <a:p>
            <a:pPr rtl="0">
              <a:spcAft>
                <a:spcPts val="600"/>
              </a:spcAft>
            </a:pPr>
            <a:fld id="{F8E28480-1C08-4458-AD97-0283E6FFD09D}" type="slidenum">
              <a:rPr lang="en-GB" smtClean="0"/>
              <a:pPr rtl="0">
                <a:spcAft>
                  <a:spcPts val="600"/>
                </a:spcAft>
              </a:pPr>
              <a:t>19</a:t>
            </a:fld>
            <a:endParaRPr lang="en-GB"/>
          </a:p>
        </p:txBody>
      </p:sp>
      <p:sp>
        <p:nvSpPr>
          <p:cNvPr id="3" name="TextBox 2">
            <a:extLst>
              <a:ext uri="{FF2B5EF4-FFF2-40B4-BE49-F238E27FC236}">
                <a16:creationId xmlns:a16="http://schemas.microsoft.com/office/drawing/2014/main" id="{514E91A2-C468-DACF-0ECD-8C575A80C9A5}"/>
              </a:ext>
            </a:extLst>
          </p:cNvPr>
          <p:cNvSpPr txBox="1"/>
          <p:nvPr/>
        </p:nvSpPr>
        <p:spPr>
          <a:xfrm>
            <a:off x="2465154" y="6413698"/>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39796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FDB4262B-1C09-42D6-A637-D364A3528B8B}"/>
              </a:ext>
            </a:extLst>
          </p:cNvPr>
          <p:cNvSpPr>
            <a:spLocks noGrp="1"/>
          </p:cNvSpPr>
          <p:nvPr>
            <p:ph type="title"/>
          </p:nvPr>
        </p:nvSpPr>
        <p:spPr>
          <a:xfrm>
            <a:off x="1377470" y="352594"/>
            <a:ext cx="5605272" cy="914400"/>
          </a:xfrm>
        </p:spPr>
        <p:txBody>
          <a:bodyPr rtlCol="0" anchor="b">
            <a:normAutofit/>
          </a:bodyPr>
          <a:lstStyle/>
          <a:p>
            <a:pPr rtl="0"/>
            <a:r>
              <a:rPr lang="en-GB" b="1" dirty="0">
                <a:latin typeface="Century Gothic" panose="020B0502020202020204" pitchFamily="34" charset="0"/>
              </a:rPr>
              <a:t>Introduction</a:t>
            </a:r>
          </a:p>
        </p:txBody>
      </p:sp>
      <p:sp>
        <p:nvSpPr>
          <p:cNvPr id="3" name="Text Placeholder 2">
            <a:extLst>
              <a:ext uri="{FF2B5EF4-FFF2-40B4-BE49-F238E27FC236}">
                <a16:creationId xmlns:a16="http://schemas.microsoft.com/office/drawing/2014/main" id="{5F43977A-6FCD-459E-92BB-8BD5B3EDAC89}"/>
              </a:ext>
            </a:extLst>
          </p:cNvPr>
          <p:cNvSpPr>
            <a:spLocks noGrp="1"/>
          </p:cNvSpPr>
          <p:nvPr>
            <p:ph type="body" sz="quarter" idx="13"/>
          </p:nvPr>
        </p:nvSpPr>
        <p:spPr>
          <a:xfrm>
            <a:off x="685800" y="1239401"/>
            <a:ext cx="6809005" cy="5050673"/>
          </a:xfrm>
        </p:spPr>
        <p:txBody>
          <a:bodyPr rtlCol="0">
            <a:normAutofit fontScale="92500"/>
          </a:bodyPr>
          <a:lstStyle/>
          <a:p>
            <a:pPr rtl="0"/>
            <a:r>
              <a:rPr lang="en-GB" sz="2400" b="1" dirty="0">
                <a:latin typeface="Century Gothic" panose="020B0502020202020204" pitchFamily="34" charset="0"/>
              </a:rPr>
              <a:t>The presentation will explain:​</a:t>
            </a:r>
          </a:p>
          <a:p>
            <a:pPr rtl="0"/>
            <a:endParaRPr lang="en-GB" sz="2400" dirty="0">
              <a:latin typeface="Century Gothic" panose="020B0502020202020204" pitchFamily="34" charset="0"/>
            </a:endParaRPr>
          </a:p>
          <a:p>
            <a:pPr algn="l" rtl="0" fontAlgn="base">
              <a:lnSpc>
                <a:spcPts val="450"/>
              </a:lnSpc>
              <a:buFont typeface="Arial" panose="020B0604020202020204" pitchFamily="34" charset="0"/>
              <a:buChar char="•"/>
            </a:pPr>
            <a:r>
              <a:rPr lang="en-GB" sz="2400" dirty="0">
                <a:latin typeface="Century Gothic" panose="020B0502020202020204" pitchFamily="34" charset="0"/>
              </a:rPr>
              <a:t>What is a CV? </a:t>
            </a:r>
          </a:p>
          <a:p>
            <a:pPr algn="l" rtl="0" fontAlgn="base">
              <a:lnSpc>
                <a:spcPts val="450"/>
              </a:lnSpc>
            </a:pPr>
            <a:endParaRPr lang="en-GB" sz="2400" dirty="0">
              <a:latin typeface="Century Gothic" panose="020B0502020202020204" pitchFamily="34" charset="0"/>
            </a:endParaRPr>
          </a:p>
          <a:p>
            <a:pPr algn="l" rtl="0" fontAlgn="base">
              <a:lnSpc>
                <a:spcPts val="450"/>
              </a:lnSpc>
              <a:buFont typeface="Arial" panose="020B0604020202020204" pitchFamily="34" charset="0"/>
              <a:buChar char="•"/>
            </a:pPr>
            <a:r>
              <a:rPr lang="en-GB" sz="2400" b="0" i="0" u="none" strike="noStrike" dirty="0">
                <a:solidFill>
                  <a:srgbClr val="000000"/>
                </a:solidFill>
                <a:effectLst/>
                <a:latin typeface="Century Gothic" panose="020B0502020202020204" pitchFamily="34" charset="0"/>
              </a:rPr>
              <a:t>Why do we need a CV to apply for a Job?</a:t>
            </a:r>
          </a:p>
          <a:p>
            <a:pPr algn="l" rtl="0" fontAlgn="base">
              <a:lnSpc>
                <a:spcPts val="450"/>
              </a:lnSpc>
              <a:buFont typeface="Arial" panose="020B0604020202020204" pitchFamily="34" charset="0"/>
              <a:buChar char="•"/>
            </a:pPr>
            <a:endParaRPr lang="en-GB" sz="2400" b="0" i="0" u="none" strike="noStrike" dirty="0">
              <a:solidFill>
                <a:srgbClr val="000000"/>
              </a:solidFill>
              <a:effectLst/>
              <a:latin typeface="Century Gothic" panose="020B0502020202020204" pitchFamily="34" charset="0"/>
            </a:endParaRPr>
          </a:p>
          <a:p>
            <a:pPr algn="l" rtl="0" fontAlgn="base">
              <a:lnSpc>
                <a:spcPts val="450"/>
              </a:lnSpc>
              <a:buFont typeface="Arial" panose="020B0604020202020204" pitchFamily="34" charset="0"/>
              <a:buChar char="•"/>
            </a:pPr>
            <a:r>
              <a:rPr lang="en-GB" sz="2400" b="0" i="0" u="none" strike="noStrike" dirty="0">
                <a:solidFill>
                  <a:srgbClr val="000000"/>
                </a:solidFill>
                <a:effectLst/>
                <a:latin typeface="Century Gothic" panose="020B0502020202020204" pitchFamily="34" charset="0"/>
              </a:rPr>
              <a:t>5 tips of writing a good CV</a:t>
            </a:r>
          </a:p>
          <a:p>
            <a:pPr algn="l" rtl="0" fontAlgn="base">
              <a:lnSpc>
                <a:spcPts val="450"/>
              </a:lnSpc>
              <a:buFont typeface="Arial" panose="020B0604020202020204" pitchFamily="34" charset="0"/>
              <a:buChar char="•"/>
            </a:pPr>
            <a:endParaRPr lang="en-GB" sz="2400" b="0" i="0" u="none" strike="noStrike" dirty="0">
              <a:solidFill>
                <a:srgbClr val="000000"/>
              </a:solidFill>
              <a:effectLst/>
              <a:latin typeface="Century Gothic" panose="020B0502020202020204" pitchFamily="34" charset="0"/>
            </a:endParaRPr>
          </a:p>
          <a:p>
            <a:pPr algn="l" rtl="0" fontAlgn="base">
              <a:lnSpc>
                <a:spcPts val="450"/>
              </a:lnSpc>
              <a:buFont typeface="Arial" panose="020B0604020202020204" pitchFamily="34" charset="0"/>
              <a:buChar char="•"/>
            </a:pPr>
            <a:r>
              <a:rPr lang="en-GB" sz="2400" b="0" i="0" u="none" strike="noStrike" dirty="0">
                <a:solidFill>
                  <a:srgbClr val="000000"/>
                </a:solidFill>
                <a:effectLst/>
                <a:latin typeface="Century Gothic" panose="020B0502020202020204" pitchFamily="34" charset="0"/>
              </a:rPr>
              <a:t>What things TO DO and NOT TO DO when</a:t>
            </a:r>
          </a:p>
          <a:p>
            <a:pPr algn="l" rtl="0" fontAlgn="base">
              <a:lnSpc>
                <a:spcPts val="450"/>
              </a:lnSpc>
            </a:pPr>
            <a:endParaRPr lang="en-GB" sz="2400" dirty="0">
              <a:solidFill>
                <a:srgbClr val="000000"/>
              </a:solidFill>
              <a:latin typeface="Century Gothic" panose="020B0502020202020204" pitchFamily="34" charset="0"/>
            </a:endParaRPr>
          </a:p>
          <a:p>
            <a:pPr algn="l" rtl="0" fontAlgn="base">
              <a:lnSpc>
                <a:spcPts val="450"/>
              </a:lnSpc>
            </a:pPr>
            <a:r>
              <a:rPr lang="en-GB" sz="2400" b="0" i="0" u="none" strike="noStrike" dirty="0">
                <a:solidFill>
                  <a:srgbClr val="000000"/>
                </a:solidFill>
                <a:effectLst/>
                <a:latin typeface="Century Gothic" panose="020B0502020202020204" pitchFamily="34" charset="0"/>
              </a:rPr>
              <a:t>writing a CV?</a:t>
            </a:r>
          </a:p>
          <a:p>
            <a:pPr algn="l" rtl="0" fontAlgn="base">
              <a:lnSpc>
                <a:spcPts val="450"/>
              </a:lnSpc>
              <a:buFont typeface="Arial" panose="020B0604020202020204" pitchFamily="34" charset="0"/>
              <a:buChar char="•"/>
            </a:pPr>
            <a:endParaRPr lang="en-GB" sz="2400" b="0" i="0" u="none" strike="noStrike" dirty="0">
              <a:solidFill>
                <a:srgbClr val="000000"/>
              </a:solidFill>
              <a:effectLst/>
              <a:latin typeface="Century Gothic" panose="020B0502020202020204" pitchFamily="34" charset="0"/>
            </a:endParaRPr>
          </a:p>
          <a:p>
            <a:pPr algn="l" rtl="0" fontAlgn="base">
              <a:lnSpc>
                <a:spcPts val="450"/>
              </a:lnSpc>
              <a:buFont typeface="Arial" panose="020B0604020202020204" pitchFamily="34" charset="0"/>
              <a:buChar char="•"/>
            </a:pPr>
            <a:r>
              <a:rPr lang="en-GB" sz="2400" b="0" i="0" u="none" strike="noStrike" dirty="0">
                <a:solidFill>
                  <a:srgbClr val="000000"/>
                </a:solidFill>
                <a:effectLst/>
                <a:latin typeface="Century Gothic" panose="020B0502020202020204" pitchFamily="34" charset="0"/>
              </a:rPr>
              <a:t>What should be written in a CV? </a:t>
            </a:r>
          </a:p>
          <a:p>
            <a:pPr algn="l" rtl="0" fontAlgn="base">
              <a:lnSpc>
                <a:spcPts val="450"/>
              </a:lnSpc>
              <a:buFont typeface="Arial" panose="020B0604020202020204" pitchFamily="34" charset="0"/>
              <a:buChar char="•"/>
            </a:pPr>
            <a:endParaRPr lang="en-GB" sz="2400" b="0" i="0" u="none" strike="noStrike" dirty="0">
              <a:solidFill>
                <a:srgbClr val="000000"/>
              </a:solidFill>
              <a:effectLst/>
              <a:latin typeface="Century Gothic" panose="020B0502020202020204" pitchFamily="34" charset="0"/>
            </a:endParaRPr>
          </a:p>
          <a:p>
            <a:pPr algn="l" rtl="0" fontAlgn="base">
              <a:lnSpc>
                <a:spcPts val="450"/>
              </a:lnSpc>
              <a:buFont typeface="Arial" panose="020B0604020202020204" pitchFamily="34" charset="0"/>
              <a:buChar char="•"/>
            </a:pPr>
            <a:r>
              <a:rPr lang="en-GB" sz="2400" b="0" i="0" u="none" strike="noStrike" dirty="0">
                <a:solidFill>
                  <a:srgbClr val="000000"/>
                </a:solidFill>
                <a:effectLst/>
                <a:latin typeface="Century Gothic" panose="020B0502020202020204" pitchFamily="34" charset="0"/>
              </a:rPr>
              <a:t>What is a Covering letter and why is it</a:t>
            </a:r>
          </a:p>
          <a:p>
            <a:pPr algn="l" rtl="0" fontAlgn="base">
              <a:lnSpc>
                <a:spcPts val="450"/>
              </a:lnSpc>
              <a:buFont typeface="Arial" panose="020B0604020202020204" pitchFamily="34" charset="0"/>
              <a:buChar char="•"/>
            </a:pPr>
            <a:endParaRPr lang="en-GB" sz="2400" b="0" i="0" u="none" strike="noStrike" dirty="0">
              <a:solidFill>
                <a:srgbClr val="000000"/>
              </a:solidFill>
              <a:effectLst/>
              <a:latin typeface="Century Gothic" panose="020B0502020202020204" pitchFamily="34" charset="0"/>
            </a:endParaRPr>
          </a:p>
          <a:p>
            <a:pPr algn="l" rtl="0" fontAlgn="base">
              <a:lnSpc>
                <a:spcPts val="450"/>
              </a:lnSpc>
            </a:pPr>
            <a:r>
              <a:rPr lang="en-GB" sz="2400" b="0" i="0" u="none" strike="noStrike" dirty="0">
                <a:solidFill>
                  <a:srgbClr val="000000"/>
                </a:solidFill>
                <a:effectLst/>
                <a:latin typeface="Century Gothic" panose="020B0502020202020204" pitchFamily="34" charset="0"/>
              </a:rPr>
              <a:t>needed?</a:t>
            </a:r>
          </a:p>
          <a:p>
            <a:pPr algn="l" rtl="0" fontAlgn="base">
              <a:lnSpc>
                <a:spcPts val="450"/>
              </a:lnSpc>
              <a:buFont typeface="Arial" panose="020B0604020202020204" pitchFamily="34" charset="0"/>
              <a:buChar char="•"/>
            </a:pPr>
            <a:endParaRPr lang="en-US" sz="2400" b="0" i="0" dirty="0">
              <a:solidFill>
                <a:srgbClr val="000000"/>
              </a:solidFill>
              <a:effectLst/>
              <a:latin typeface="Century Gothic" panose="020B0502020202020204" pitchFamily="34" charset="0"/>
            </a:endParaRPr>
          </a:p>
          <a:p>
            <a:pPr algn="l" rtl="0" fontAlgn="base">
              <a:lnSpc>
                <a:spcPts val="450"/>
              </a:lnSpc>
              <a:buFont typeface="Arial" panose="020B0604020202020204" pitchFamily="34" charset="0"/>
              <a:buChar char="•"/>
            </a:pPr>
            <a:r>
              <a:rPr lang="en-GB" sz="2400" dirty="0">
                <a:latin typeface="Century Gothic" panose="020B0502020202020204" pitchFamily="34" charset="0"/>
              </a:rPr>
              <a:t>Practice Interview Questions</a:t>
            </a:r>
          </a:p>
          <a:p>
            <a:pPr algn="l" rtl="0" fontAlgn="base">
              <a:lnSpc>
                <a:spcPts val="450"/>
              </a:lnSpc>
              <a:buFont typeface="Arial" panose="020B0604020202020204" pitchFamily="34" charset="0"/>
              <a:buChar char="•"/>
            </a:pPr>
            <a:endParaRPr lang="en-GB" sz="2400" b="1" dirty="0">
              <a:latin typeface="Century Gothic" panose="020B0502020202020204" pitchFamily="34" charset="0"/>
            </a:endParaRPr>
          </a:p>
          <a:p>
            <a:pPr algn="ctr" rtl="0"/>
            <a:r>
              <a:rPr lang="en-GB" sz="2400" b="1" dirty="0">
                <a:latin typeface="Century Gothic" panose="020B0502020202020204" pitchFamily="34" charset="0"/>
              </a:rPr>
              <a:t>{Each section will be explained with examples}</a:t>
            </a:r>
          </a:p>
          <a:p>
            <a:pPr rtl="0"/>
            <a:endParaRPr lang="en-GB" dirty="0"/>
          </a:p>
        </p:txBody>
      </p:sp>
      <p:pic>
        <p:nvPicPr>
          <p:cNvPr id="10" name="Picture 9" descr="A person holding a pen over a form&#10;&#10;Description automatically generated">
            <a:extLst>
              <a:ext uri="{FF2B5EF4-FFF2-40B4-BE49-F238E27FC236}">
                <a16:creationId xmlns:a16="http://schemas.microsoft.com/office/drawing/2014/main" id="{FC357293-4914-E426-4A51-5BA600B35100}"/>
              </a:ext>
            </a:extLst>
          </p:cNvPr>
          <p:cNvPicPr>
            <a:picLocks noChangeAspect="1"/>
          </p:cNvPicPr>
          <p:nvPr/>
        </p:nvPicPr>
        <p:blipFill>
          <a:blip r:embed="rId3"/>
          <a:srcRect l="39277" r="7732" b="1"/>
          <a:stretch/>
        </p:blipFill>
        <p:spPr>
          <a:xfrm>
            <a:off x="8839200" y="685800"/>
            <a:ext cx="2667000" cy="2400300"/>
          </a:xfrm>
          <a:prstGeom prst="rect">
            <a:avLst/>
          </a:prstGeom>
          <a:noFill/>
        </p:spPr>
      </p:pic>
      <p:pic>
        <p:nvPicPr>
          <p:cNvPr id="1032" name="Picture 8" descr="Jobs - Refugee Action">
            <a:extLst>
              <a:ext uri="{FF2B5EF4-FFF2-40B4-BE49-F238E27FC236}">
                <a16:creationId xmlns:a16="http://schemas.microsoft.com/office/drawing/2014/main" id="{F437F0CE-427C-1B4C-63A0-1A74748DA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199" b="-3"/>
          <a:stretch/>
        </p:blipFill>
        <p:spPr bwMode="auto">
          <a:xfrm>
            <a:off x="8839200" y="3764738"/>
            <a:ext cx="2667000" cy="2404872"/>
          </a:xfrm>
          <a:prstGeom prst="rect">
            <a:avLst/>
          </a:prstGeom>
          <a:solidFill>
            <a:srgbClr val="FFFFFF"/>
          </a:solidFill>
        </p:spPr>
      </p:pic>
      <p:sp>
        <p:nvSpPr>
          <p:cNvPr id="12" name="Slide Number Placeholder 11">
            <a:extLst>
              <a:ext uri="{FF2B5EF4-FFF2-40B4-BE49-F238E27FC236}">
                <a16:creationId xmlns:a16="http://schemas.microsoft.com/office/drawing/2014/main" id="{289AED2E-780E-464D-867D-1756DC800DA4}"/>
              </a:ext>
            </a:extLst>
          </p:cNvPr>
          <p:cNvSpPr>
            <a:spLocks noGrp="1"/>
          </p:cNvSpPr>
          <p:nvPr>
            <p:ph type="sldNum" sz="quarter" idx="16"/>
          </p:nvPr>
        </p:nvSpPr>
        <p:spPr>
          <a:xfrm>
            <a:off x="11116340" y="6356350"/>
            <a:ext cx="871868" cy="365125"/>
          </a:xfrm>
        </p:spPr>
        <p:txBody>
          <a:bodyPr rtlCol="0" anchor="ctr">
            <a:normAutofit/>
          </a:bodyPr>
          <a:lstStyle/>
          <a:p>
            <a:pPr rtl="0">
              <a:spcAft>
                <a:spcPts val="600"/>
              </a:spcAft>
            </a:pPr>
            <a:fld id="{6613E9FD-500B-4FA6-89C3-3A998652D3A8}" type="slidenum">
              <a:rPr lang="en-GB" smtClean="0"/>
              <a:pPr rtl="0">
                <a:spcAft>
                  <a:spcPts val="600"/>
                </a:spcAft>
              </a:pPr>
              <a:t>2</a:t>
            </a:fld>
            <a:endParaRPr lang="en-GB"/>
          </a:p>
        </p:txBody>
      </p:sp>
      <p:sp>
        <p:nvSpPr>
          <p:cNvPr id="4" name="TextBox 3">
            <a:extLst>
              <a:ext uri="{FF2B5EF4-FFF2-40B4-BE49-F238E27FC236}">
                <a16:creationId xmlns:a16="http://schemas.microsoft.com/office/drawing/2014/main" id="{C4234849-FDEE-3B9F-53FB-DF87261D10B7}"/>
              </a:ext>
            </a:extLst>
          </p:cNvPr>
          <p:cNvSpPr txBox="1"/>
          <p:nvPr/>
        </p:nvSpPr>
        <p:spPr>
          <a:xfrm>
            <a:off x="840232" y="6425330"/>
            <a:ext cx="9761517"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20103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2204D121-1448-C992-0591-B2C1F65B9E63}"/>
              </a:ext>
            </a:extLst>
          </p:cNvPr>
          <p:cNvSpPr>
            <a:spLocks noGrp="1"/>
          </p:cNvSpPr>
          <p:nvPr>
            <p:ph type="body" sz="quarter" idx="14"/>
          </p:nvPr>
        </p:nvSpPr>
        <p:spPr>
          <a:xfrm>
            <a:off x="1108320" y="4112855"/>
            <a:ext cx="4614023" cy="683565"/>
          </a:xfrm>
        </p:spPr>
        <p:txBody>
          <a:bodyPr>
            <a:noAutofit/>
          </a:bodyPr>
          <a:lstStyle/>
          <a:p>
            <a:pPr algn="ctr"/>
            <a:r>
              <a:rPr lang="en-US" sz="4400" dirty="0">
                <a:latin typeface="Century Gothic" panose="020B0502020202020204" pitchFamily="34" charset="0"/>
              </a:rPr>
              <a:t>Thank you for listening.</a:t>
            </a:r>
          </a:p>
        </p:txBody>
      </p:sp>
      <p:sp>
        <p:nvSpPr>
          <p:cNvPr id="9" name="TextBox 8">
            <a:extLst>
              <a:ext uri="{FF2B5EF4-FFF2-40B4-BE49-F238E27FC236}">
                <a16:creationId xmlns:a16="http://schemas.microsoft.com/office/drawing/2014/main" id="{B41F867F-0930-4548-95D6-A1EF39279EC5}"/>
              </a:ext>
            </a:extLst>
          </p:cNvPr>
          <p:cNvSpPr txBox="1"/>
          <p:nvPr/>
        </p:nvSpPr>
        <p:spPr>
          <a:xfrm>
            <a:off x="6276148" y="2351313"/>
            <a:ext cx="4614023" cy="683565"/>
          </a:xfrm>
          <a:prstGeom prst="rect">
            <a:avLst/>
          </a:prstGeom>
        </p:spPr>
        <p:txBody>
          <a:bodyPr vert="horz" lIns="91440" tIns="45720" rIns="91440" bIns="45720" rtlCol="0" anchor="b">
            <a:normAutofit fontScale="70000" lnSpcReduction="20000"/>
          </a:bodyPr>
          <a:lstStyle/>
          <a:p>
            <a:pPr>
              <a:lnSpc>
                <a:spcPct val="90000"/>
              </a:lnSpc>
              <a:spcBef>
                <a:spcPts val="1000"/>
              </a:spcBef>
              <a:buSzPct val="70000"/>
            </a:pPr>
            <a:endParaRPr lang="en-GB" sz="1500" b="1" kern="1200" dirty="0">
              <a:solidFill>
                <a:schemeClr val="tx2"/>
              </a:solidFill>
              <a:latin typeface="+mj-lt"/>
              <a:ea typeface="+mn-ea"/>
              <a:cs typeface="+mn-cs"/>
            </a:endParaRPr>
          </a:p>
          <a:p>
            <a:pPr>
              <a:lnSpc>
                <a:spcPct val="90000"/>
              </a:lnSpc>
              <a:spcBef>
                <a:spcPts val="1000"/>
              </a:spcBef>
              <a:buSzPct val="70000"/>
            </a:pPr>
            <a:r>
              <a:rPr lang="en-GB" sz="4400" b="1" kern="1200" dirty="0">
                <a:solidFill>
                  <a:schemeClr val="tx2"/>
                </a:solidFill>
                <a:latin typeface="Century Gothic" panose="020B0502020202020204" pitchFamily="34" charset="0"/>
              </a:rPr>
              <a:t>Any questions 🙂</a:t>
            </a:r>
          </a:p>
        </p:txBody>
      </p:sp>
      <p:pic>
        <p:nvPicPr>
          <p:cNvPr id="27" name="Picture 26" descr="Wood human figure">
            <a:extLst>
              <a:ext uri="{FF2B5EF4-FFF2-40B4-BE49-F238E27FC236}">
                <a16:creationId xmlns:a16="http://schemas.microsoft.com/office/drawing/2014/main" id="{1ADFBB4A-637F-9159-DCDF-92FE0C2207E9}"/>
              </a:ext>
            </a:extLst>
          </p:cNvPr>
          <p:cNvPicPr>
            <a:picLocks noChangeAspect="1"/>
          </p:cNvPicPr>
          <p:nvPr/>
        </p:nvPicPr>
        <p:blipFill>
          <a:blip r:embed="rId3"/>
          <a:srcRect b="15327"/>
          <a:stretch/>
        </p:blipFill>
        <p:spPr>
          <a:xfrm>
            <a:off x="6276149" y="3150733"/>
            <a:ext cx="4614022" cy="2607811"/>
          </a:xfrm>
          <a:prstGeom prst="rect">
            <a:avLst/>
          </a:prstGeom>
          <a:noFill/>
        </p:spPr>
      </p:pic>
      <p:sp>
        <p:nvSpPr>
          <p:cNvPr id="7" name="Slide Number Placeholder 6">
            <a:extLst>
              <a:ext uri="{FF2B5EF4-FFF2-40B4-BE49-F238E27FC236}">
                <a16:creationId xmlns:a16="http://schemas.microsoft.com/office/drawing/2014/main" id="{14E6C7FC-07D2-40DD-88A9-1319ECB4D630}"/>
              </a:ext>
            </a:extLst>
          </p:cNvPr>
          <p:cNvSpPr>
            <a:spLocks noGrp="1"/>
          </p:cNvSpPr>
          <p:nvPr>
            <p:ph type="sldNum" sz="quarter" idx="12"/>
          </p:nvPr>
        </p:nvSpPr>
        <p:spPr>
          <a:xfrm>
            <a:off x="11116340" y="6356350"/>
            <a:ext cx="871868" cy="365125"/>
          </a:xfrm>
        </p:spPr>
        <p:txBody>
          <a:bodyPr vert="horz" lIns="91440" tIns="45720" rIns="91440" bIns="45720" rtlCol="0" anchor="ctr">
            <a:normAutofit/>
          </a:bodyPr>
          <a:lstStyle/>
          <a:p>
            <a:pPr>
              <a:spcAft>
                <a:spcPts val="600"/>
              </a:spcAft>
            </a:pPr>
            <a:fld id="{AB056D73-D4A0-4773-A7B6-51933967D365}" type="slidenum">
              <a:rPr lang="en-GB" smtClean="0"/>
              <a:pPr>
                <a:spcAft>
                  <a:spcPts val="600"/>
                </a:spcAft>
              </a:pPr>
              <a:t>20</a:t>
            </a:fld>
            <a:endParaRPr lang="en-GB"/>
          </a:p>
        </p:txBody>
      </p:sp>
      <p:sp>
        <p:nvSpPr>
          <p:cNvPr id="2" name="TextBox 1">
            <a:extLst>
              <a:ext uri="{FF2B5EF4-FFF2-40B4-BE49-F238E27FC236}">
                <a16:creationId xmlns:a16="http://schemas.microsoft.com/office/drawing/2014/main" id="{77109A95-12FA-2DA7-9993-E3551F9ABD12}"/>
              </a:ext>
            </a:extLst>
          </p:cNvPr>
          <p:cNvSpPr txBox="1"/>
          <p:nvPr/>
        </p:nvSpPr>
        <p:spPr>
          <a:xfrm>
            <a:off x="2588821" y="6413698"/>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3208884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0A48-7443-1345-A2A0-BC1F8D7B749D}"/>
              </a:ext>
            </a:extLst>
          </p:cNvPr>
          <p:cNvSpPr>
            <a:spLocks noGrp="1"/>
          </p:cNvSpPr>
          <p:nvPr>
            <p:ph type="title"/>
          </p:nvPr>
        </p:nvSpPr>
        <p:spPr>
          <a:xfrm>
            <a:off x="1341581" y="646482"/>
            <a:ext cx="9486900" cy="725118"/>
          </a:xfrm>
        </p:spPr>
        <p:txBody>
          <a:bodyPr/>
          <a:lstStyle/>
          <a:p>
            <a:r>
              <a:rPr lang="en-GB" b="1" dirty="0">
                <a:latin typeface="Century Gothic" panose="020B0502020202020204" pitchFamily="34" charset="0"/>
              </a:rPr>
              <a:t>References</a:t>
            </a:r>
          </a:p>
        </p:txBody>
      </p:sp>
      <p:sp>
        <p:nvSpPr>
          <p:cNvPr id="4" name="Content Placeholder 3">
            <a:extLst>
              <a:ext uri="{FF2B5EF4-FFF2-40B4-BE49-F238E27FC236}">
                <a16:creationId xmlns:a16="http://schemas.microsoft.com/office/drawing/2014/main" id="{6CDE6E8C-6048-EB51-B564-550F1481C4EA}"/>
              </a:ext>
            </a:extLst>
          </p:cNvPr>
          <p:cNvSpPr>
            <a:spLocks noGrp="1"/>
          </p:cNvSpPr>
          <p:nvPr>
            <p:ph idx="1"/>
          </p:nvPr>
        </p:nvSpPr>
        <p:spPr>
          <a:xfrm>
            <a:off x="1341581" y="1503947"/>
            <a:ext cx="9563100" cy="4707571"/>
          </a:xfrm>
        </p:spPr>
        <p:txBody>
          <a:bodyPr>
            <a:normAutofit fontScale="85000" lnSpcReduction="10000"/>
          </a:bodyPr>
          <a:lstStyle/>
          <a:p>
            <a:r>
              <a:rPr lang="en-GB" dirty="0">
                <a:latin typeface="Century Gothic" panose="020B0502020202020204" pitchFamily="34" charset="0"/>
              </a:rPr>
              <a:t>Indeed.com: </a:t>
            </a:r>
            <a:r>
              <a:rPr lang="en-GB" dirty="0">
                <a:latin typeface="Century Gothic" panose="020B0502020202020204" pitchFamily="34" charset="0"/>
                <a:hlinkClick r:id="rId2"/>
              </a:rPr>
              <a:t>https://uk.indeed.com/career-advice/cvs-cover-letters/curriculum-vitae</a:t>
            </a:r>
            <a:r>
              <a:rPr lang="en-GB" dirty="0">
                <a:latin typeface="Century Gothic" panose="020B0502020202020204" pitchFamily="34" charset="0"/>
              </a:rPr>
              <a:t> </a:t>
            </a:r>
          </a:p>
          <a:p>
            <a:r>
              <a:rPr lang="en-GB" dirty="0">
                <a:latin typeface="Century Gothic" panose="020B0502020202020204" pitchFamily="34" charset="0"/>
              </a:rPr>
              <a:t>Prospects.ac.uk: </a:t>
            </a:r>
            <a:r>
              <a:rPr lang="en-GB" dirty="0">
                <a:latin typeface="Century Gothic" panose="020B0502020202020204" pitchFamily="34" charset="0"/>
                <a:hlinkClick r:id="rId3"/>
              </a:rPr>
              <a:t>https://www.prospects.ac.uk/careers-advice/cvs-and-cover-letters/cover-letters</a:t>
            </a:r>
            <a:r>
              <a:rPr lang="en-GB" dirty="0">
                <a:latin typeface="Century Gothic" panose="020B0502020202020204" pitchFamily="34" charset="0"/>
              </a:rPr>
              <a:t> </a:t>
            </a:r>
          </a:p>
          <a:p>
            <a:r>
              <a:rPr lang="en-GB" dirty="0">
                <a:latin typeface="Century Gothic" panose="020B0502020202020204" pitchFamily="34" charset="0"/>
              </a:rPr>
              <a:t>GOV.UK-Equality Act 2010: guidance https://www.gov.uk/guidance/equality-act-2010-guidance</a:t>
            </a:r>
          </a:p>
          <a:p>
            <a:pPr marL="0" indent="0">
              <a:buNone/>
            </a:pPr>
            <a:r>
              <a:rPr lang="en-GB" dirty="0">
                <a:latin typeface="Century Gothic" panose="020B0502020202020204" pitchFamily="34" charset="0"/>
                <a:hlinkClick r:id="rId4"/>
              </a:rPr>
              <a:t>https://www.gov.uk/guidance/equality-act-2010-guidance</a:t>
            </a:r>
            <a:r>
              <a:rPr lang="en-GB" dirty="0">
                <a:latin typeface="Century Gothic" panose="020B0502020202020204" pitchFamily="34" charset="0"/>
              </a:rPr>
              <a:t> </a:t>
            </a:r>
          </a:p>
          <a:p>
            <a:r>
              <a:rPr lang="en-GB" dirty="0">
                <a:latin typeface="Century Gothic" panose="020B0502020202020204" pitchFamily="34" charset="0"/>
              </a:rPr>
              <a:t>Devon County Council: Job application and support (CV Templates) </a:t>
            </a:r>
            <a:r>
              <a:rPr lang="en-GB" dirty="0">
                <a:latin typeface="Century Gothic" panose="020B0502020202020204" pitchFamily="34" charset="0"/>
                <a:hlinkClick r:id="rId5"/>
              </a:rPr>
              <a:t>https://www.devon.gov.uk/migration-and-resettlement/key-services/refugee-employment-esol-and-enterprise-project/writing-a-cv/</a:t>
            </a:r>
            <a:r>
              <a:rPr lang="en-GB" dirty="0">
                <a:latin typeface="Century Gothic" panose="020B0502020202020204" pitchFamily="34" charset="0"/>
              </a:rPr>
              <a:t>  </a:t>
            </a:r>
          </a:p>
          <a:p>
            <a:r>
              <a:rPr lang="en-GB" dirty="0">
                <a:latin typeface="Century Gothic" panose="020B0502020202020204" pitchFamily="34" charset="0"/>
              </a:rPr>
              <a:t>Reed.co.uk: </a:t>
            </a:r>
            <a:r>
              <a:rPr lang="en-GB" dirty="0">
                <a:latin typeface="Century Gothic" panose="020B0502020202020204" pitchFamily="34" charset="0"/>
                <a:hlinkClick r:id="rId6"/>
              </a:rPr>
              <a:t>https://www.reed.co.uk/career-advice/free-cv-template/</a:t>
            </a:r>
            <a:r>
              <a:rPr lang="en-GB" dirty="0">
                <a:latin typeface="Century Gothic" panose="020B0502020202020204" pitchFamily="34" charset="0"/>
              </a:rPr>
              <a:t>  </a:t>
            </a:r>
          </a:p>
          <a:p>
            <a:r>
              <a:rPr lang="en-GB" dirty="0">
                <a:latin typeface="Century Gothic" panose="020B0502020202020204" pitchFamily="34" charset="0"/>
              </a:rPr>
              <a:t>Resume Genius: Examples of Cover Letters </a:t>
            </a:r>
            <a:r>
              <a:rPr lang="en-GB" dirty="0">
                <a:latin typeface="Century Gothic" panose="020B0502020202020204" pitchFamily="34" charset="0"/>
                <a:hlinkClick r:id="rId7"/>
              </a:rPr>
              <a:t>https://resumegenius.com/blog/cover-letter-help/short-cover-letter-examples</a:t>
            </a:r>
            <a:endParaRPr lang="en-GB" dirty="0">
              <a:latin typeface="Century Gothic" panose="020B0502020202020204" pitchFamily="34" charset="0"/>
            </a:endParaRPr>
          </a:p>
          <a:p>
            <a:endParaRPr lang="en-GB" dirty="0"/>
          </a:p>
          <a:p>
            <a:endParaRPr lang="en-GB" dirty="0"/>
          </a:p>
          <a:p>
            <a:endParaRPr lang="en-GB" dirty="0"/>
          </a:p>
        </p:txBody>
      </p:sp>
      <p:sp>
        <p:nvSpPr>
          <p:cNvPr id="6" name="Slide Number Placeholder 5">
            <a:extLst>
              <a:ext uri="{FF2B5EF4-FFF2-40B4-BE49-F238E27FC236}">
                <a16:creationId xmlns:a16="http://schemas.microsoft.com/office/drawing/2014/main" id="{F206C761-FB2C-3FC0-FD29-5C98A577B409}"/>
              </a:ext>
            </a:extLst>
          </p:cNvPr>
          <p:cNvSpPr>
            <a:spLocks noGrp="1"/>
          </p:cNvSpPr>
          <p:nvPr>
            <p:ph type="sldNum" sz="quarter" idx="12"/>
          </p:nvPr>
        </p:nvSpPr>
        <p:spPr/>
        <p:txBody>
          <a:bodyPr/>
          <a:lstStyle/>
          <a:p>
            <a:pPr rtl="0"/>
            <a:fld id="{F8E28480-1C08-4458-AD97-0283E6FFD09D}" type="slidenum">
              <a:rPr lang="en-GB" smtClean="0"/>
              <a:pPr rtl="0"/>
              <a:t>21</a:t>
            </a:fld>
            <a:endParaRPr lang="en-GB" dirty="0"/>
          </a:p>
        </p:txBody>
      </p:sp>
      <p:sp>
        <p:nvSpPr>
          <p:cNvPr id="3" name="TextBox 2">
            <a:extLst>
              <a:ext uri="{FF2B5EF4-FFF2-40B4-BE49-F238E27FC236}">
                <a16:creationId xmlns:a16="http://schemas.microsoft.com/office/drawing/2014/main" id="{C6550D8F-F1AD-CBF6-2AC5-E79511335D59}"/>
              </a:ext>
            </a:extLst>
          </p:cNvPr>
          <p:cNvSpPr txBox="1"/>
          <p:nvPr/>
        </p:nvSpPr>
        <p:spPr>
          <a:xfrm>
            <a:off x="2624447" y="6356350"/>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189566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685800" y="685800"/>
            <a:ext cx="6785811" cy="5670550"/>
          </a:xfrm>
        </p:spPr>
        <p:txBody>
          <a:bodyPr rtlCol="0">
            <a:normAutofit fontScale="92500" lnSpcReduction="20000"/>
          </a:bodyPr>
          <a:lstStyle/>
          <a:p>
            <a:pPr algn="ctr" rtl="0"/>
            <a:r>
              <a:rPr lang="en-GB" sz="2600" b="1" dirty="0">
                <a:latin typeface="Century Gothic" panose="020B0502020202020204" pitchFamily="34" charset="0"/>
              </a:rPr>
              <a:t>What is a CV (Curriculum Vitae)?</a:t>
            </a:r>
          </a:p>
          <a:p>
            <a:pPr rtl="0"/>
            <a:r>
              <a:rPr lang="en-GB" sz="2200" dirty="0">
                <a:latin typeface="Century Gothic" panose="020B0502020202020204" pitchFamily="34" charset="0"/>
              </a:rPr>
              <a:t>A CV (Curriculum Vitae) is a document that shows your skills, experience, and education. It is needed when you apply for a job.  </a:t>
            </a:r>
          </a:p>
          <a:p>
            <a:pPr rtl="0"/>
            <a:endParaRPr lang="en-GB" sz="2200" dirty="0">
              <a:latin typeface="Century Gothic" panose="020B0502020202020204" pitchFamily="34" charset="0"/>
            </a:endParaRPr>
          </a:p>
          <a:p>
            <a:pPr rtl="0"/>
            <a:r>
              <a:rPr lang="en-GB" sz="2200" b="1" dirty="0">
                <a:latin typeface="Century Gothic" panose="020B0502020202020204" pitchFamily="34" charset="0"/>
              </a:rPr>
              <a:t>Your CV helps employers understand why you are the right person for the job. It usually includes:  </a:t>
            </a:r>
          </a:p>
          <a:p>
            <a:pPr rtl="0"/>
            <a:r>
              <a:rPr lang="en-GB" sz="2200" dirty="0">
                <a:latin typeface="Century Gothic" panose="020B0502020202020204" pitchFamily="34" charset="0"/>
              </a:rPr>
              <a:t>- Your work experience (past jobs including paid or voluntary jobs)  </a:t>
            </a:r>
          </a:p>
          <a:p>
            <a:pPr rtl="0"/>
            <a:r>
              <a:rPr lang="en-GB" sz="2200" dirty="0">
                <a:latin typeface="Century Gothic" panose="020B0502020202020204" pitchFamily="34" charset="0"/>
              </a:rPr>
              <a:t>- Your education and qualifications (schools, courses, degrees, certifications)  </a:t>
            </a:r>
          </a:p>
          <a:p>
            <a:pPr rtl="0"/>
            <a:r>
              <a:rPr lang="en-GB" sz="2200" dirty="0">
                <a:latin typeface="Century Gothic" panose="020B0502020202020204" pitchFamily="34" charset="0"/>
              </a:rPr>
              <a:t>- Your skills (things you are good at)  </a:t>
            </a:r>
          </a:p>
          <a:p>
            <a:pPr rtl="0"/>
            <a:endParaRPr lang="en-GB" sz="2200" dirty="0">
              <a:latin typeface="Century Gothic" panose="020B0502020202020204" pitchFamily="34" charset="0"/>
            </a:endParaRPr>
          </a:p>
          <a:p>
            <a:pPr rtl="0"/>
            <a:r>
              <a:rPr lang="en-GB" sz="2200" dirty="0">
                <a:latin typeface="Century Gothic" panose="020B0502020202020204" pitchFamily="34" charset="0"/>
              </a:rPr>
              <a:t>You can also add achievements and hobbies if they are important for the job.  </a:t>
            </a:r>
          </a:p>
          <a:p>
            <a:pPr algn="ctr" rtl="0"/>
            <a:r>
              <a:rPr lang="en-GB" sz="2200" dirty="0">
                <a:latin typeface="Century Gothic" panose="020B0502020202020204" pitchFamily="34" charset="0"/>
              </a:rPr>
              <a:t>Y</a:t>
            </a:r>
            <a:r>
              <a:rPr lang="en-GB" sz="2200" b="1" dirty="0">
                <a:latin typeface="Century Gothic" panose="020B0502020202020204" pitchFamily="34" charset="0"/>
              </a:rPr>
              <a:t>our CV is one of the first things an employer sees, so it should be clear, well-organised, and professional.</a:t>
            </a:r>
          </a:p>
          <a:p>
            <a:pPr rtl="0"/>
            <a:endParaRPr lang="en-GB" dirty="0"/>
          </a:p>
        </p:txBody>
      </p:sp>
      <p:pic>
        <p:nvPicPr>
          <p:cNvPr id="17" name="Picture Placeholder 16" descr="Woman Smiling">
            <a:extLst>
              <a:ext uri="{FF2B5EF4-FFF2-40B4-BE49-F238E27FC236}">
                <a16:creationId xmlns:a16="http://schemas.microsoft.com/office/drawing/2014/main" id="{46A4BCDE-7CC8-4957-9B87-CAA62EE0913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8839200" y="685800"/>
            <a:ext cx="2667000" cy="2400300"/>
          </a:xfrm>
        </p:spPr>
      </p:pic>
      <p:pic>
        <p:nvPicPr>
          <p:cNvPr id="20" name="Picture Placeholder 19" descr="People smiling while working in the kitchen">
            <a:extLst>
              <a:ext uri="{FF2B5EF4-FFF2-40B4-BE49-F238E27FC236}">
                <a16:creationId xmlns:a16="http://schemas.microsoft.com/office/drawing/2014/main" id="{2B177F5B-7DFE-4FD1-A148-077391BBE74C}"/>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val="0"/>
              </a:ext>
            </a:extLst>
          </a:blip>
          <a:srcRect/>
          <a:stretch/>
        </p:blipFill>
        <p:spPr>
          <a:xfrm>
            <a:off x="8839200" y="3764738"/>
            <a:ext cx="2667000" cy="2404872"/>
          </a:xfrm>
        </p:spPr>
      </p:pic>
      <p:sp>
        <p:nvSpPr>
          <p:cNvPr id="40" name="Slide Number Placeholder 39">
            <a:extLst>
              <a:ext uri="{FF2B5EF4-FFF2-40B4-BE49-F238E27FC236}">
                <a16:creationId xmlns:a16="http://schemas.microsoft.com/office/drawing/2014/main" id="{18F8813C-0002-4C3C-B747-318975B8E458}"/>
              </a:ext>
            </a:extLst>
          </p:cNvPr>
          <p:cNvSpPr>
            <a:spLocks noGrp="1"/>
          </p:cNvSpPr>
          <p:nvPr>
            <p:ph type="sldNum" sz="quarter" idx="16"/>
          </p:nvPr>
        </p:nvSpPr>
        <p:spPr/>
        <p:txBody>
          <a:bodyPr rtlCol="0"/>
          <a:lstStyle/>
          <a:p>
            <a:pPr rtl="0"/>
            <a:fld id="{F8E28480-1C08-4458-AD97-0283E6FFD09D}" type="slidenum">
              <a:rPr lang="en-GB" smtClean="0"/>
              <a:pPr/>
              <a:t>3</a:t>
            </a:fld>
            <a:endParaRPr lang="en-GB" dirty="0"/>
          </a:p>
        </p:txBody>
      </p:sp>
      <p:sp>
        <p:nvSpPr>
          <p:cNvPr id="4" name="TextBox 3">
            <a:extLst>
              <a:ext uri="{FF2B5EF4-FFF2-40B4-BE49-F238E27FC236}">
                <a16:creationId xmlns:a16="http://schemas.microsoft.com/office/drawing/2014/main" id="{638C50EA-6F3C-588A-B148-BB6D41ABFA6F}"/>
              </a:ext>
            </a:extLst>
          </p:cNvPr>
          <p:cNvSpPr txBox="1"/>
          <p:nvPr/>
        </p:nvSpPr>
        <p:spPr>
          <a:xfrm>
            <a:off x="1996966" y="6452375"/>
            <a:ext cx="9403346"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4122836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ED26749-7109-7C10-1E47-013D05235E82}"/>
              </a:ext>
            </a:extLst>
          </p:cNvPr>
          <p:cNvSpPr>
            <a:spLocks noGrp="1"/>
          </p:cNvSpPr>
          <p:nvPr>
            <p:ph type="title"/>
          </p:nvPr>
        </p:nvSpPr>
        <p:spPr>
          <a:xfrm>
            <a:off x="1371600" y="1467079"/>
            <a:ext cx="6106886" cy="873350"/>
          </a:xfrm>
        </p:spPr>
        <p:txBody>
          <a:bodyPr>
            <a:normAutofit fontScale="90000"/>
          </a:bodyPr>
          <a:lstStyle/>
          <a:p>
            <a:r>
              <a:rPr lang="en-GB" b="1" dirty="0">
                <a:latin typeface="Century Gothic" panose="020B0502020202020204" pitchFamily="34" charset="0"/>
              </a:rPr>
              <a:t>Why do we need a CV to apply for a Job?</a:t>
            </a:r>
            <a:br>
              <a:rPr lang="en-GB" dirty="0"/>
            </a:br>
            <a:endParaRPr lang="en-US" dirty="0"/>
          </a:p>
        </p:txBody>
      </p:sp>
      <p:sp>
        <p:nvSpPr>
          <p:cNvPr id="5" name="TextBox 4">
            <a:extLst>
              <a:ext uri="{FF2B5EF4-FFF2-40B4-BE49-F238E27FC236}">
                <a16:creationId xmlns:a16="http://schemas.microsoft.com/office/drawing/2014/main" id="{6055AB4C-3135-8C93-D070-E4CF58D19DDB}"/>
              </a:ext>
            </a:extLst>
          </p:cNvPr>
          <p:cNvSpPr txBox="1"/>
          <p:nvPr/>
        </p:nvSpPr>
        <p:spPr>
          <a:xfrm>
            <a:off x="1371600" y="2057400"/>
            <a:ext cx="6096000" cy="3886200"/>
          </a:xfrm>
          <a:prstGeom prst="rect">
            <a:avLst/>
          </a:prstGeom>
        </p:spPr>
        <p:txBody>
          <a:bodyPr vert="horz" lIns="91440" tIns="45720" rIns="91440" bIns="45720" rtlCol="0">
            <a:normAutofit/>
          </a:bodyPr>
          <a:lstStyle/>
          <a:p>
            <a:pPr marL="228600" indent="-228600">
              <a:lnSpc>
                <a:spcPct val="90000"/>
              </a:lnSpc>
              <a:spcBef>
                <a:spcPts val="1000"/>
              </a:spcBef>
              <a:buSzPct val="70000"/>
              <a:buFont typeface="Arial" panose="020B0604020202020204" pitchFamily="34" charset="0"/>
              <a:buChar char="•"/>
            </a:pPr>
            <a:r>
              <a:rPr lang="en-GB" sz="2400" dirty="0">
                <a:solidFill>
                  <a:schemeClr val="tx2"/>
                </a:solidFill>
                <a:latin typeface="Century Gothic" panose="020B0502020202020204" pitchFamily="34" charset="0"/>
              </a:rPr>
              <a:t>A CV is a document that shows your skills, work experience, and education. It is the first thing an employer sees when you apply for a job. A good CV helps you make a strong first impression and shows why you are a good fit for the job. Since employers look at many CVs, it's important to create a CV that is clear and easy to read.</a:t>
            </a:r>
          </a:p>
        </p:txBody>
      </p:sp>
      <p:pic>
        <p:nvPicPr>
          <p:cNvPr id="12" name="Video 11" descr="People Discussing">
            <a:extLst>
              <a:ext uri="{FF2B5EF4-FFF2-40B4-BE49-F238E27FC236}">
                <a16:creationId xmlns:a16="http://schemas.microsoft.com/office/drawing/2014/main" id="{A844B7E8-631C-89CE-ECEB-3C5BDED5080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3923" r="41147" b="1"/>
          <a:stretch/>
        </p:blipFill>
        <p:spPr>
          <a:xfrm>
            <a:off x="8153400" y="685799"/>
            <a:ext cx="3397250" cy="5486401"/>
          </a:xfrm>
          <a:prstGeom prst="rect">
            <a:avLst/>
          </a:prstGeom>
          <a:noFill/>
        </p:spPr>
      </p:pic>
      <p:sp>
        <p:nvSpPr>
          <p:cNvPr id="22" name="Slide Number Placeholder 6">
            <a:extLst>
              <a:ext uri="{FF2B5EF4-FFF2-40B4-BE49-F238E27FC236}">
                <a16:creationId xmlns:a16="http://schemas.microsoft.com/office/drawing/2014/main" id="{568374FF-4941-89B2-078F-E633ACE61C7D}"/>
              </a:ext>
            </a:extLst>
          </p:cNvPr>
          <p:cNvSpPr>
            <a:spLocks noGrp="1"/>
          </p:cNvSpPr>
          <p:nvPr>
            <p:ph type="sldNum" sz="quarter" idx="12"/>
          </p:nvPr>
        </p:nvSpPr>
        <p:spPr>
          <a:xfrm>
            <a:off x="11116340" y="6356350"/>
            <a:ext cx="871868" cy="365125"/>
          </a:xfrm>
        </p:spPr>
        <p:txBody>
          <a:bodyPr/>
          <a:lstStyle/>
          <a:p>
            <a:pPr rtl="0">
              <a:spcAft>
                <a:spcPts val="600"/>
              </a:spcAft>
            </a:pPr>
            <a:fld id="{F8E28480-1C08-4458-AD97-0283E6FFD09D}" type="slidenum">
              <a:rPr lang="en-GB" smtClean="0"/>
              <a:pPr rtl="0">
                <a:spcAft>
                  <a:spcPts val="600"/>
                </a:spcAft>
              </a:pPr>
              <a:t>4</a:t>
            </a:fld>
            <a:endParaRPr lang="en-GB"/>
          </a:p>
        </p:txBody>
      </p:sp>
      <p:sp>
        <p:nvSpPr>
          <p:cNvPr id="6" name="TextBox 5">
            <a:extLst>
              <a:ext uri="{FF2B5EF4-FFF2-40B4-BE49-F238E27FC236}">
                <a16:creationId xmlns:a16="http://schemas.microsoft.com/office/drawing/2014/main" id="{4E905B0B-43AD-74B1-06BD-392D5555B5C0}"/>
              </a:ext>
            </a:extLst>
          </p:cNvPr>
          <p:cNvSpPr txBox="1"/>
          <p:nvPr/>
        </p:nvSpPr>
        <p:spPr>
          <a:xfrm>
            <a:off x="2321626" y="6428625"/>
            <a:ext cx="9476509"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318369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C25A-D042-4987-97D9-F3BBAC4080B0}"/>
              </a:ext>
            </a:extLst>
          </p:cNvPr>
          <p:cNvSpPr>
            <a:spLocks noGrp="1"/>
          </p:cNvSpPr>
          <p:nvPr>
            <p:ph type="title"/>
          </p:nvPr>
        </p:nvSpPr>
        <p:spPr>
          <a:xfrm>
            <a:off x="1279525" y="1128712"/>
            <a:ext cx="9582507" cy="737575"/>
          </a:xfrm>
        </p:spPr>
        <p:txBody>
          <a:bodyPr rtlCol="0"/>
          <a:lstStyle/>
          <a:p>
            <a:pPr rtl="0"/>
            <a:r>
              <a:rPr lang="en-GB" b="1" dirty="0">
                <a:latin typeface="Century Gothic" panose="020B0502020202020204" pitchFamily="34" charset="0"/>
              </a:rPr>
              <a:t>Employment process</a:t>
            </a:r>
          </a:p>
        </p:txBody>
      </p:sp>
      <p:sp>
        <p:nvSpPr>
          <p:cNvPr id="21" name="Slide Number Placeholder 18">
            <a:extLst>
              <a:ext uri="{FF2B5EF4-FFF2-40B4-BE49-F238E27FC236}">
                <a16:creationId xmlns:a16="http://schemas.microsoft.com/office/drawing/2014/main" id="{12552C27-281E-473E-8CC4-8F42B6224148}"/>
              </a:ext>
            </a:extLst>
          </p:cNvPr>
          <p:cNvSpPr txBox="1">
            <a:spLocks/>
          </p:cNvSpPr>
          <p:nvPr/>
        </p:nvSpPr>
        <p:spPr>
          <a:xfrm>
            <a:off x="11116340" y="6356350"/>
            <a:ext cx="871868" cy="3651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buNone/>
            </a:pPr>
            <a:fld id="{C6518F3C-CC40-4C0E-931C-53467D4C3266}" type="slidenum">
              <a:rPr lang="en-GB" sz="900" spc="300">
                <a:solidFill>
                  <a:schemeClr val="tx2">
                    <a:lumMod val="75000"/>
                    <a:lumOff val="25000"/>
                  </a:schemeClr>
                </a:solidFill>
                <a:latin typeface="+mn-lt"/>
              </a:rPr>
              <a:pPr marL="0" indent="0" algn="r">
                <a:buNone/>
              </a:pPr>
              <a:t>5</a:t>
            </a:fld>
            <a:endParaRPr lang="en-GB" sz="900" spc="300" dirty="0">
              <a:solidFill>
                <a:schemeClr val="tx2">
                  <a:lumMod val="75000"/>
                  <a:lumOff val="25000"/>
                </a:schemeClr>
              </a:solidFill>
              <a:latin typeface="+mn-lt"/>
            </a:endParaRPr>
          </a:p>
        </p:txBody>
      </p:sp>
      <p:sp>
        <p:nvSpPr>
          <p:cNvPr id="4" name="Slide Number Placeholder 3">
            <a:extLst>
              <a:ext uri="{FF2B5EF4-FFF2-40B4-BE49-F238E27FC236}">
                <a16:creationId xmlns:a16="http://schemas.microsoft.com/office/drawing/2014/main" id="{5F2D9B7E-0060-4E37-B12D-BAACA50A02E4}"/>
              </a:ext>
            </a:extLst>
          </p:cNvPr>
          <p:cNvSpPr>
            <a:spLocks noGrp="1"/>
          </p:cNvSpPr>
          <p:nvPr>
            <p:ph type="sldNum" sz="quarter" idx="4294967295"/>
          </p:nvPr>
        </p:nvSpPr>
        <p:spPr/>
        <p:txBody>
          <a:bodyPr rtlCol="0"/>
          <a:lstStyle/>
          <a:p>
            <a:pPr algn="ctr" rtl="0"/>
            <a:fld id="{54B97B59-3B2F-4E46-A216-C2A7D249F47E}" type="slidenum">
              <a:rPr lang="en-GB" smtClean="0"/>
              <a:pPr algn="ctr"/>
              <a:t>5</a:t>
            </a:fld>
            <a:endParaRPr lang="en-GB" dirty="0"/>
          </a:p>
        </p:txBody>
      </p:sp>
      <p:sp>
        <p:nvSpPr>
          <p:cNvPr id="6" name="Picture Placeholder 5">
            <a:extLst>
              <a:ext uri="{FF2B5EF4-FFF2-40B4-BE49-F238E27FC236}">
                <a16:creationId xmlns:a16="http://schemas.microsoft.com/office/drawing/2014/main" id="{3F411458-F5E0-8CBA-155C-5942704C168C}"/>
              </a:ext>
            </a:extLst>
          </p:cNvPr>
          <p:cNvSpPr>
            <a:spLocks noGrp="1"/>
          </p:cNvSpPr>
          <p:nvPr>
            <p:ph type="pic" sz="quarter" idx="10"/>
          </p:nvPr>
        </p:nvSpPr>
        <p:spPr>
          <a:xfrm>
            <a:off x="1279525" y="2155387"/>
            <a:ext cx="2367189" cy="4028843"/>
          </a:xfrm>
        </p:spPr>
        <p:txBody>
          <a:bodyPr>
            <a:normAutofit/>
          </a:bodyPr>
          <a:lstStyle/>
          <a:p>
            <a:pPr marL="0" indent="0">
              <a:buNone/>
            </a:pPr>
            <a:r>
              <a:rPr lang="en-GB" b="1" dirty="0">
                <a:latin typeface="Century Gothic" panose="020B0502020202020204" pitchFamily="34" charset="0"/>
              </a:rPr>
              <a:t>1) Research Job opportunities:</a:t>
            </a:r>
          </a:p>
          <a:p>
            <a:pPr marL="0" indent="0">
              <a:buNone/>
            </a:pPr>
            <a:r>
              <a:rPr lang="en-GB" dirty="0">
                <a:latin typeface="Century Gothic" panose="020B0502020202020204" pitchFamily="34" charset="0"/>
              </a:rPr>
              <a:t>Look for jobs that interest you and match your skills. </a:t>
            </a:r>
          </a:p>
          <a:p>
            <a:pPr marL="0" indent="0">
              <a:buNone/>
            </a:pPr>
            <a:r>
              <a:rPr lang="en-GB" dirty="0"/>
              <a:t> </a:t>
            </a:r>
          </a:p>
        </p:txBody>
      </p:sp>
      <p:sp>
        <p:nvSpPr>
          <p:cNvPr id="8" name="Picture Placeholder 7">
            <a:extLst>
              <a:ext uri="{FF2B5EF4-FFF2-40B4-BE49-F238E27FC236}">
                <a16:creationId xmlns:a16="http://schemas.microsoft.com/office/drawing/2014/main" id="{69478174-3E86-C66F-EEAD-11017890437A}"/>
              </a:ext>
            </a:extLst>
          </p:cNvPr>
          <p:cNvSpPr>
            <a:spLocks noGrp="1"/>
          </p:cNvSpPr>
          <p:nvPr>
            <p:ph type="pic" sz="quarter" idx="11"/>
          </p:nvPr>
        </p:nvSpPr>
        <p:spPr>
          <a:xfrm>
            <a:off x="3843557" y="2177176"/>
            <a:ext cx="2291868" cy="4007057"/>
          </a:xfrm>
        </p:spPr>
        <p:txBody>
          <a:bodyPr>
            <a:normAutofit/>
          </a:bodyPr>
          <a:lstStyle/>
          <a:p>
            <a:pPr marL="0" indent="0">
              <a:buNone/>
            </a:pPr>
            <a:r>
              <a:rPr lang="en-GB" b="1" dirty="0">
                <a:latin typeface="Century Gothic" panose="020B0502020202020204" pitchFamily="34" charset="0"/>
              </a:rPr>
              <a:t>2) Write a  covering letter:</a:t>
            </a:r>
          </a:p>
          <a:p>
            <a:pPr marL="0" indent="0">
              <a:buNone/>
            </a:pPr>
            <a:r>
              <a:rPr lang="en-GB" dirty="0">
                <a:latin typeface="Century Gothic" panose="020B0502020202020204" pitchFamily="34" charset="0"/>
              </a:rPr>
              <a:t>Prepare a short letter explaining why you are the right person for the job.</a:t>
            </a:r>
          </a:p>
        </p:txBody>
      </p:sp>
      <p:sp>
        <p:nvSpPr>
          <p:cNvPr id="11" name="Picture Placeholder 10">
            <a:extLst>
              <a:ext uri="{FF2B5EF4-FFF2-40B4-BE49-F238E27FC236}">
                <a16:creationId xmlns:a16="http://schemas.microsoft.com/office/drawing/2014/main" id="{87E8110E-8371-86C5-A2D8-C2AC6FFD7E13}"/>
              </a:ext>
            </a:extLst>
          </p:cNvPr>
          <p:cNvSpPr>
            <a:spLocks noGrp="1"/>
          </p:cNvSpPr>
          <p:nvPr>
            <p:ph type="pic" sz="quarter" idx="12"/>
          </p:nvPr>
        </p:nvSpPr>
        <p:spPr>
          <a:xfrm>
            <a:off x="6332269" y="2155389"/>
            <a:ext cx="2291868" cy="4028844"/>
          </a:xfrm>
        </p:spPr>
        <p:txBody>
          <a:bodyPr>
            <a:normAutofit/>
          </a:bodyPr>
          <a:lstStyle/>
          <a:p>
            <a:pPr marL="0" indent="0">
              <a:buNone/>
            </a:pPr>
            <a:r>
              <a:rPr lang="en-GB" b="1" dirty="0">
                <a:latin typeface="Century Gothic" panose="020B0502020202020204" pitchFamily="34" charset="0"/>
              </a:rPr>
              <a:t>3) Create a CV:</a:t>
            </a:r>
          </a:p>
          <a:p>
            <a:pPr marL="0" indent="0">
              <a:buNone/>
            </a:pPr>
            <a:r>
              <a:rPr lang="en-GB" dirty="0">
                <a:latin typeface="Century Gothic" panose="020B0502020202020204" pitchFamily="34" charset="0"/>
              </a:rPr>
              <a:t>Fill out your CV with your work experience, skills, and education &amp; qualifications. </a:t>
            </a:r>
          </a:p>
        </p:txBody>
      </p:sp>
      <p:sp>
        <p:nvSpPr>
          <p:cNvPr id="15" name="Picture Placeholder 14">
            <a:extLst>
              <a:ext uri="{FF2B5EF4-FFF2-40B4-BE49-F238E27FC236}">
                <a16:creationId xmlns:a16="http://schemas.microsoft.com/office/drawing/2014/main" id="{4097DE62-A117-9442-233D-BAA2E798343C}"/>
              </a:ext>
            </a:extLst>
          </p:cNvPr>
          <p:cNvSpPr>
            <a:spLocks noGrp="1"/>
          </p:cNvSpPr>
          <p:nvPr>
            <p:ph type="pic" sz="quarter" idx="13"/>
          </p:nvPr>
        </p:nvSpPr>
        <p:spPr>
          <a:xfrm>
            <a:off x="8858607" y="2155389"/>
            <a:ext cx="2499204" cy="4028844"/>
          </a:xfrm>
        </p:spPr>
        <p:txBody>
          <a:bodyPr>
            <a:normAutofit/>
          </a:bodyPr>
          <a:lstStyle/>
          <a:p>
            <a:pPr marL="0" indent="0">
              <a:buNone/>
            </a:pPr>
            <a:r>
              <a:rPr lang="en-GB" b="1" dirty="0">
                <a:latin typeface="Century Gothic" panose="020B0502020202020204" pitchFamily="34" charset="0"/>
              </a:rPr>
              <a:t>4) Attend an interview:</a:t>
            </a:r>
          </a:p>
          <a:p>
            <a:pPr marL="0" indent="0">
              <a:buNone/>
            </a:pPr>
            <a:r>
              <a:rPr lang="en-GB" dirty="0">
                <a:latin typeface="Century Gothic" panose="020B0502020202020204" pitchFamily="34" charset="0"/>
              </a:rPr>
              <a:t>Meet with the employer to discuss your skills and experience.</a:t>
            </a:r>
          </a:p>
        </p:txBody>
      </p:sp>
      <p:sp>
        <p:nvSpPr>
          <p:cNvPr id="5" name="TextBox 4">
            <a:extLst>
              <a:ext uri="{FF2B5EF4-FFF2-40B4-BE49-F238E27FC236}">
                <a16:creationId xmlns:a16="http://schemas.microsoft.com/office/drawing/2014/main" id="{D0F22414-FE91-0060-5906-C879B0CAA682}"/>
              </a:ext>
            </a:extLst>
          </p:cNvPr>
          <p:cNvSpPr txBox="1"/>
          <p:nvPr/>
        </p:nvSpPr>
        <p:spPr>
          <a:xfrm>
            <a:off x="2411570" y="6482587"/>
            <a:ext cx="9440883"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4502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F87DB64-F998-FE7F-E23D-C6C1B9F3F4FB}"/>
              </a:ext>
            </a:extLst>
          </p:cNvPr>
          <p:cNvSpPr>
            <a:spLocks noGrp="1"/>
          </p:cNvSpPr>
          <p:nvPr>
            <p:ph type="title"/>
          </p:nvPr>
        </p:nvSpPr>
        <p:spPr/>
        <p:txBody>
          <a:bodyPr anchor="ctr">
            <a:normAutofit fontScale="90000"/>
          </a:bodyPr>
          <a:lstStyle/>
          <a:p>
            <a:br>
              <a:rPr lang="en-GB" b="1" dirty="0"/>
            </a:br>
            <a:br>
              <a:rPr lang="en-GB" b="1" dirty="0"/>
            </a:br>
            <a:br>
              <a:rPr lang="en-GB" b="1" dirty="0"/>
            </a:br>
            <a:br>
              <a:rPr lang="en-GB" b="1" dirty="0"/>
            </a:br>
            <a:br>
              <a:rPr lang="en-GB" b="1" dirty="0"/>
            </a:br>
            <a:br>
              <a:rPr lang="en-GB" b="1" dirty="0"/>
            </a:br>
            <a:br>
              <a:rPr lang="en-GB" b="1" dirty="0"/>
            </a:br>
            <a:br>
              <a:rPr lang="en-GB" b="1" dirty="0"/>
            </a:br>
            <a:br>
              <a:rPr lang="en-GB" b="1" dirty="0"/>
            </a:br>
            <a:br>
              <a:rPr lang="en-GB" b="1" dirty="0"/>
            </a:br>
            <a:r>
              <a:rPr lang="en-GB" b="1" u="sng" dirty="0">
                <a:solidFill>
                  <a:schemeClr val="tx1"/>
                </a:solidFill>
                <a:latin typeface="Century Gothic" panose="020B0502020202020204" pitchFamily="34" charset="0"/>
              </a:rPr>
              <a:t>5 tips of writing a good CV</a:t>
            </a:r>
            <a:br>
              <a:rPr lang="en-GB" b="1" dirty="0">
                <a:latin typeface="Century Gothic" panose="020B0502020202020204" pitchFamily="34" charset="0"/>
              </a:rPr>
            </a:br>
            <a:br>
              <a:rPr lang="en-GB" b="1" dirty="0">
                <a:latin typeface="Century Gothic" panose="020B0502020202020204" pitchFamily="34" charset="0"/>
              </a:rPr>
            </a:br>
            <a:r>
              <a:rPr lang="en-GB" b="1" dirty="0">
                <a:latin typeface="Century Gothic" panose="020B0502020202020204" pitchFamily="34" charset="0"/>
              </a:rPr>
              <a:t>1) Clear - well organised and logical</a:t>
            </a:r>
            <a:br>
              <a:rPr lang="en-GB" b="1" dirty="0">
                <a:latin typeface="Century Gothic" panose="020B0502020202020204" pitchFamily="34" charset="0"/>
              </a:rPr>
            </a:br>
            <a:br>
              <a:rPr lang="en-GB" b="1" dirty="0">
                <a:latin typeface="Century Gothic" panose="020B0502020202020204" pitchFamily="34" charset="0"/>
              </a:rPr>
            </a:br>
            <a:r>
              <a:rPr lang="en-GB" b="1" dirty="0">
                <a:latin typeface="Century Gothic" panose="020B0502020202020204" pitchFamily="34" charset="0"/>
              </a:rPr>
              <a:t>2) Concise - relevant and necessary</a:t>
            </a:r>
            <a:br>
              <a:rPr lang="en-GB" b="1" dirty="0">
                <a:latin typeface="Century Gothic" panose="020B0502020202020204" pitchFamily="34" charset="0"/>
              </a:rPr>
            </a:br>
            <a:br>
              <a:rPr lang="en-GB" b="1" dirty="0">
                <a:latin typeface="Century Gothic" panose="020B0502020202020204" pitchFamily="34" charset="0"/>
              </a:rPr>
            </a:br>
            <a:r>
              <a:rPr lang="en-GB" b="1" dirty="0">
                <a:latin typeface="Century Gothic" panose="020B0502020202020204" pitchFamily="34" charset="0"/>
              </a:rPr>
              <a:t>3) Complete - includes everything you need</a:t>
            </a:r>
            <a:br>
              <a:rPr lang="en-GB" b="1" dirty="0">
                <a:latin typeface="Century Gothic" panose="020B0502020202020204" pitchFamily="34" charset="0"/>
              </a:rPr>
            </a:br>
            <a:r>
              <a:rPr lang="en-GB" b="1" dirty="0">
                <a:latin typeface="Century Gothic" panose="020B0502020202020204" pitchFamily="34" charset="0"/>
              </a:rPr>
              <a:t>4) Consistent - don't mix styles or fonts</a:t>
            </a:r>
            <a:br>
              <a:rPr lang="en-GB" b="1" dirty="0">
                <a:latin typeface="Century Gothic" panose="020B0502020202020204" pitchFamily="34" charset="0"/>
              </a:rPr>
            </a:br>
            <a:r>
              <a:rPr lang="en-GB" b="1" dirty="0">
                <a:latin typeface="Century Gothic" panose="020B0502020202020204" pitchFamily="34" charset="0"/>
              </a:rPr>
              <a:t>5) Current - Up-to-date</a:t>
            </a:r>
            <a:br>
              <a:rPr lang="en-GB" dirty="0"/>
            </a:br>
            <a:endParaRPr lang="en-GB" dirty="0"/>
          </a:p>
        </p:txBody>
      </p:sp>
      <p:sp>
        <p:nvSpPr>
          <p:cNvPr id="4" name="Date Placeholder 3" hidden="1">
            <a:extLst>
              <a:ext uri="{FF2B5EF4-FFF2-40B4-BE49-F238E27FC236}">
                <a16:creationId xmlns:a16="http://schemas.microsoft.com/office/drawing/2014/main" id="{F51DA777-AF2F-425E-B212-BA31C69944F2}"/>
              </a:ext>
            </a:extLst>
          </p:cNvPr>
          <p:cNvSpPr>
            <a:spLocks noGrp="1"/>
          </p:cNvSpPr>
          <p:nvPr>
            <p:ph type="dt" sz="half" idx="10"/>
          </p:nvPr>
        </p:nvSpPr>
        <p:spPr/>
        <p:txBody>
          <a:bodyPr rtlCol="0"/>
          <a:lstStyle/>
          <a:p>
            <a:pPr rtl="0">
              <a:spcAft>
                <a:spcPts val="600"/>
              </a:spcAft>
            </a:pPr>
            <a:r>
              <a:rPr lang="en-GB"/>
              <a:t>2/1/20XX</a:t>
            </a:r>
          </a:p>
        </p:txBody>
      </p:sp>
      <p:sp>
        <p:nvSpPr>
          <p:cNvPr id="6" name="Slide Number Placeholder 5" hidden="1">
            <a:extLst>
              <a:ext uri="{FF2B5EF4-FFF2-40B4-BE49-F238E27FC236}">
                <a16:creationId xmlns:a16="http://schemas.microsoft.com/office/drawing/2014/main" id="{2295BFEE-FB6E-4ACB-BD9A-74F6EE2B40A4}"/>
              </a:ext>
            </a:extLst>
          </p:cNvPr>
          <p:cNvSpPr>
            <a:spLocks noGrp="1"/>
          </p:cNvSpPr>
          <p:nvPr>
            <p:ph type="sldNum" sz="quarter" idx="12"/>
          </p:nvPr>
        </p:nvSpPr>
        <p:spPr/>
        <p:txBody>
          <a:bodyPr rtlCol="0"/>
          <a:lstStyle/>
          <a:p>
            <a:pPr rtl="0">
              <a:spcAft>
                <a:spcPts val="600"/>
              </a:spcAft>
            </a:pPr>
            <a:fld id="{54B97B59-3B2F-4E46-A216-C2A7D249F47E}" type="slidenum">
              <a:rPr lang="en-GB" smtClean="0"/>
              <a:pPr rtl="0">
                <a:spcAft>
                  <a:spcPts val="600"/>
                </a:spcAft>
              </a:pPr>
              <a:t>6</a:t>
            </a:fld>
            <a:endParaRPr lang="en-GB"/>
          </a:p>
        </p:txBody>
      </p:sp>
      <p:sp>
        <p:nvSpPr>
          <p:cNvPr id="3" name="TextBox 2">
            <a:extLst>
              <a:ext uri="{FF2B5EF4-FFF2-40B4-BE49-F238E27FC236}">
                <a16:creationId xmlns:a16="http://schemas.microsoft.com/office/drawing/2014/main" id="{BE17240F-15AD-BED7-57D8-B3D77DC50554}"/>
              </a:ext>
            </a:extLst>
          </p:cNvPr>
          <p:cNvSpPr txBox="1"/>
          <p:nvPr/>
        </p:nvSpPr>
        <p:spPr>
          <a:xfrm>
            <a:off x="2416629" y="6437300"/>
            <a:ext cx="9486900"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282880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7DF-4315-40FA-A995-551B908F3F8F}"/>
              </a:ext>
            </a:extLst>
          </p:cNvPr>
          <p:cNvSpPr>
            <a:spLocks noGrp="1"/>
          </p:cNvSpPr>
          <p:nvPr>
            <p:ph type="title"/>
          </p:nvPr>
        </p:nvSpPr>
        <p:spPr>
          <a:xfrm>
            <a:off x="4748522" y="2864871"/>
            <a:ext cx="3043238" cy="1128258"/>
          </a:xfrm>
        </p:spPr>
        <p:txBody>
          <a:bodyPr rtlCol="0">
            <a:noAutofit/>
          </a:bodyPr>
          <a:lstStyle/>
          <a:p>
            <a:pPr algn="l" rtl="0"/>
            <a:r>
              <a:rPr lang="en-GB" b="1" dirty="0">
                <a:latin typeface="Century Gothic" panose="020B0502020202020204" pitchFamily="34" charset="0"/>
              </a:rPr>
              <a:t>What things </a:t>
            </a:r>
            <a:r>
              <a:rPr lang="en-GB" b="1" u="sng" dirty="0">
                <a:latin typeface="Century Gothic" panose="020B0502020202020204" pitchFamily="34" charset="0"/>
              </a:rPr>
              <a:t>TO DO</a:t>
            </a:r>
            <a:r>
              <a:rPr lang="en-GB" b="1" dirty="0">
                <a:latin typeface="Century Gothic" panose="020B0502020202020204" pitchFamily="34" charset="0"/>
              </a:rPr>
              <a:t> and </a:t>
            </a:r>
            <a:r>
              <a:rPr lang="en-GB" b="1" u="sng" dirty="0">
                <a:latin typeface="Century Gothic" panose="020B0502020202020204" pitchFamily="34" charset="0"/>
              </a:rPr>
              <a:t>NOT TO DO</a:t>
            </a:r>
            <a:r>
              <a:rPr lang="en-GB" b="1" dirty="0">
                <a:latin typeface="Century Gothic" panose="020B0502020202020204" pitchFamily="34" charset="0"/>
              </a:rPr>
              <a:t> when writing a CV?</a:t>
            </a:r>
          </a:p>
        </p:txBody>
      </p:sp>
      <p:sp>
        <p:nvSpPr>
          <p:cNvPr id="12" name="Slide Number Placeholder 5">
            <a:extLst>
              <a:ext uri="{FF2B5EF4-FFF2-40B4-BE49-F238E27FC236}">
                <a16:creationId xmlns:a16="http://schemas.microsoft.com/office/drawing/2014/main" id="{E074DF6D-92C5-4A51-99C3-3A77F1AE6935}"/>
              </a:ext>
            </a:extLst>
          </p:cNvPr>
          <p:cNvSpPr>
            <a:spLocks noGrp="1"/>
          </p:cNvSpPr>
          <p:nvPr>
            <p:ph type="sldNum" sz="quarter" idx="12"/>
          </p:nvPr>
        </p:nvSpPr>
        <p:spPr/>
        <p:txBody>
          <a:bodyPr rtlCol="0"/>
          <a:lstStyle/>
          <a:p>
            <a:pPr rtl="0"/>
            <a:fld id="{54B97B59-3B2F-4E46-A216-C2A7D249F47E}" type="slidenum">
              <a:rPr lang="en-GB" smtClean="0"/>
              <a:pPr rtl="0"/>
              <a:t>7</a:t>
            </a:fld>
            <a:endParaRPr lang="en-GB" dirty="0"/>
          </a:p>
        </p:txBody>
      </p:sp>
      <p:sp>
        <p:nvSpPr>
          <p:cNvPr id="6" name="Content Placeholder 5">
            <a:extLst>
              <a:ext uri="{FF2B5EF4-FFF2-40B4-BE49-F238E27FC236}">
                <a16:creationId xmlns:a16="http://schemas.microsoft.com/office/drawing/2014/main" id="{2A8A21CF-DFF9-4832-A006-34D8E38A1A2C}"/>
              </a:ext>
            </a:extLst>
          </p:cNvPr>
          <p:cNvSpPr>
            <a:spLocks noGrp="1"/>
          </p:cNvSpPr>
          <p:nvPr>
            <p:ph sz="quarter" idx="4294967295"/>
          </p:nvPr>
        </p:nvSpPr>
        <p:spPr>
          <a:xfrm>
            <a:off x="106877" y="136526"/>
            <a:ext cx="4101333" cy="6342380"/>
          </a:xfrm>
        </p:spPr>
        <p:txBody>
          <a:bodyPr rtlCol="0">
            <a:normAutofit fontScale="92500" lnSpcReduction="20000"/>
          </a:bodyPr>
          <a:lstStyle/>
          <a:p>
            <a:pPr marL="0" indent="0" algn="ctr" rtl="0">
              <a:buNone/>
            </a:pPr>
            <a:r>
              <a:rPr lang="en-GB" b="1" dirty="0">
                <a:latin typeface="Century Gothic" panose="020B0502020202020204" pitchFamily="34" charset="0"/>
              </a:rPr>
              <a:t>TO DO:</a:t>
            </a:r>
          </a:p>
          <a:p>
            <a:pPr marL="0" indent="0" rtl="0">
              <a:buNone/>
            </a:pPr>
            <a:r>
              <a:rPr lang="en-GB" sz="2600" dirty="0">
                <a:latin typeface="Century Gothic" panose="020B0502020202020204" pitchFamily="34" charset="0"/>
              </a:rPr>
              <a:t>• Use a standard font size in.</a:t>
            </a:r>
          </a:p>
          <a:p>
            <a:pPr marL="0" indent="0" rtl="0">
              <a:buNone/>
            </a:pPr>
            <a:r>
              <a:rPr lang="en-GB" sz="2600" dirty="0">
                <a:latin typeface="Century Gothic" panose="020B0502020202020204" pitchFamily="34" charset="0"/>
              </a:rPr>
              <a:t>• Include recent and relevant work experience (paid or voluntary).</a:t>
            </a:r>
          </a:p>
          <a:p>
            <a:pPr marL="0" indent="0" rtl="0">
              <a:buNone/>
            </a:pPr>
            <a:r>
              <a:rPr lang="en-GB" sz="2600" dirty="0">
                <a:latin typeface="Century Gothic" panose="020B0502020202020204" pitchFamily="34" charset="0"/>
              </a:rPr>
              <a:t>• Be consistent in your layout.</a:t>
            </a:r>
          </a:p>
          <a:p>
            <a:pPr marL="0" indent="0" rtl="0">
              <a:buNone/>
            </a:pPr>
            <a:r>
              <a:rPr lang="en-GB" sz="2600" dirty="0">
                <a:latin typeface="Century Gothic" panose="020B0502020202020204" pitchFamily="34" charset="0"/>
              </a:rPr>
              <a:t>• List your skills and achievements and back up with evidence.</a:t>
            </a:r>
          </a:p>
          <a:p>
            <a:pPr marL="0" indent="0" rtl="0">
              <a:buNone/>
            </a:pPr>
            <a:r>
              <a:rPr lang="en-GB" sz="2600" dirty="0">
                <a:latin typeface="Century Gothic" panose="020B0502020202020204" pitchFamily="34" charset="0"/>
              </a:rPr>
              <a:t>• Keep it short (maximum 2 pages).</a:t>
            </a:r>
          </a:p>
          <a:p>
            <a:pPr marL="0" indent="0" rtl="0">
              <a:buNone/>
            </a:pPr>
            <a:r>
              <a:rPr lang="en-GB" sz="2600" dirty="0">
                <a:latin typeface="Century Gothic" panose="020B0502020202020204" pitchFamily="34" charset="0"/>
              </a:rPr>
              <a:t>•Proof-read for spelling, punctuation, grammar and meaning.</a:t>
            </a:r>
          </a:p>
          <a:p>
            <a:pPr marL="0" indent="0" rtl="0">
              <a:buNone/>
            </a:pPr>
            <a:r>
              <a:rPr lang="en-GB" sz="2600" dirty="0">
                <a:latin typeface="Century Gothic" panose="020B0502020202020204" pitchFamily="34" charset="0"/>
              </a:rPr>
              <a:t>• Get someone to check it for you.</a:t>
            </a:r>
          </a:p>
          <a:p>
            <a:pPr rtl="0"/>
            <a:endParaRPr lang="en-GB" dirty="0"/>
          </a:p>
        </p:txBody>
      </p:sp>
      <p:sp>
        <p:nvSpPr>
          <p:cNvPr id="4" name="Content Placeholder 3">
            <a:extLst>
              <a:ext uri="{FF2B5EF4-FFF2-40B4-BE49-F238E27FC236}">
                <a16:creationId xmlns:a16="http://schemas.microsoft.com/office/drawing/2014/main" id="{CD730A5B-ED61-4655-B54E-98CE2B343EEF}"/>
              </a:ext>
            </a:extLst>
          </p:cNvPr>
          <p:cNvSpPr>
            <a:spLocks noGrp="1"/>
          </p:cNvSpPr>
          <p:nvPr>
            <p:ph sz="quarter" idx="4294967295"/>
          </p:nvPr>
        </p:nvSpPr>
        <p:spPr>
          <a:xfrm>
            <a:off x="8332071" y="136525"/>
            <a:ext cx="4034589" cy="7591926"/>
          </a:xfrm>
        </p:spPr>
        <p:txBody>
          <a:bodyPr rtlCol="0">
            <a:normAutofit/>
          </a:bodyPr>
          <a:lstStyle/>
          <a:p>
            <a:pPr marL="0" indent="0" algn="ctr" rtl="0">
              <a:buNone/>
            </a:pPr>
            <a:r>
              <a:rPr lang="en-GB" b="1" dirty="0">
                <a:latin typeface="Century Gothic" panose="020B0502020202020204" pitchFamily="34" charset="0"/>
              </a:rPr>
              <a:t>NOT TO DO:</a:t>
            </a:r>
          </a:p>
          <a:p>
            <a:pPr marL="0" indent="0" rtl="0">
              <a:buNone/>
            </a:pPr>
            <a:r>
              <a:rPr lang="en-GB" dirty="0">
                <a:latin typeface="Century Gothic" panose="020B0502020202020204" pitchFamily="34" charset="0"/>
              </a:rPr>
              <a:t>• Do it in a rush.</a:t>
            </a:r>
          </a:p>
          <a:p>
            <a:pPr marL="0" indent="0" rtl="0">
              <a:buNone/>
            </a:pPr>
            <a:r>
              <a:rPr lang="en-GB" dirty="0">
                <a:latin typeface="Century Gothic" panose="020B0502020202020204" pitchFamily="34" charset="0"/>
              </a:rPr>
              <a:t>• Leave gaps in employment.</a:t>
            </a:r>
          </a:p>
          <a:p>
            <a:pPr marL="0" indent="0" rtl="0">
              <a:buNone/>
            </a:pPr>
            <a:r>
              <a:rPr lang="en-GB" dirty="0">
                <a:latin typeface="Century Gothic" panose="020B0502020202020204" pitchFamily="34" charset="0"/>
              </a:rPr>
              <a:t>• Lie.</a:t>
            </a:r>
          </a:p>
          <a:p>
            <a:pPr marL="0" indent="0" rtl="0">
              <a:buNone/>
            </a:pPr>
            <a:r>
              <a:rPr lang="en-GB" dirty="0">
                <a:latin typeface="Century Gothic" panose="020B0502020202020204" pitchFamily="34" charset="0"/>
              </a:rPr>
              <a:t>• Simply write a list of Jobs/Voluntary experiences under work experience (remember you are selling yourself).</a:t>
            </a:r>
          </a:p>
          <a:p>
            <a:pPr marL="0" indent="0" rtl="0">
              <a:buNone/>
            </a:pPr>
            <a:r>
              <a:rPr lang="en-GB" dirty="0">
                <a:latin typeface="Century Gothic" panose="020B0502020202020204" pitchFamily="34" charset="0"/>
              </a:rPr>
              <a:t>• Use flashy or large font (style of writing).</a:t>
            </a:r>
          </a:p>
        </p:txBody>
      </p:sp>
      <p:sp>
        <p:nvSpPr>
          <p:cNvPr id="5" name="TextBox 4">
            <a:extLst>
              <a:ext uri="{FF2B5EF4-FFF2-40B4-BE49-F238E27FC236}">
                <a16:creationId xmlns:a16="http://schemas.microsoft.com/office/drawing/2014/main" id="{0D7513F6-CCA4-6553-A0EA-8CDDAD966298}"/>
              </a:ext>
            </a:extLst>
          </p:cNvPr>
          <p:cNvSpPr txBox="1"/>
          <p:nvPr/>
        </p:nvSpPr>
        <p:spPr>
          <a:xfrm>
            <a:off x="2743200" y="6493898"/>
            <a:ext cx="9721931"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127525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52AB-2AFA-8BBA-A0B8-97798575EEB2}"/>
              </a:ext>
            </a:extLst>
          </p:cNvPr>
          <p:cNvSpPr>
            <a:spLocks noGrp="1"/>
          </p:cNvSpPr>
          <p:nvPr>
            <p:ph type="title"/>
          </p:nvPr>
        </p:nvSpPr>
        <p:spPr>
          <a:xfrm>
            <a:off x="1301828" y="1360034"/>
            <a:ext cx="9588343" cy="615316"/>
          </a:xfrm>
        </p:spPr>
        <p:txBody>
          <a:bodyPr anchor="b">
            <a:normAutofit fontScale="90000"/>
          </a:bodyPr>
          <a:lstStyle/>
          <a:p>
            <a:r>
              <a:rPr lang="en-GB" sz="4000" b="1" dirty="0">
                <a:latin typeface="Century Gothic" panose="020B0502020202020204" pitchFamily="34" charset="0"/>
              </a:rPr>
              <a:t>What to Include in a CV?</a:t>
            </a:r>
            <a:br>
              <a:rPr lang="en-GB" sz="2200" dirty="0"/>
            </a:br>
            <a:endParaRPr lang="en-GB" sz="2200" dirty="0"/>
          </a:p>
        </p:txBody>
      </p:sp>
      <p:sp>
        <p:nvSpPr>
          <p:cNvPr id="41" name="Content Placeholder 40">
            <a:extLst>
              <a:ext uri="{FF2B5EF4-FFF2-40B4-BE49-F238E27FC236}">
                <a16:creationId xmlns:a16="http://schemas.microsoft.com/office/drawing/2014/main" id="{98D4A2FE-800D-AC36-66B1-8355AA50A792}"/>
              </a:ext>
            </a:extLst>
          </p:cNvPr>
          <p:cNvSpPr>
            <a:spLocks noGrp="1"/>
          </p:cNvSpPr>
          <p:nvPr>
            <p:ph sz="quarter" idx="13"/>
          </p:nvPr>
        </p:nvSpPr>
        <p:spPr>
          <a:xfrm>
            <a:off x="689603" y="2090736"/>
            <a:ext cx="5586545" cy="4620126"/>
          </a:xfrm>
        </p:spPr>
        <p:txBody>
          <a:bodyPr>
            <a:normAutofit/>
          </a:bodyPr>
          <a:lstStyle/>
          <a:p>
            <a:pPr marL="0" indent="0">
              <a:buNone/>
            </a:pPr>
            <a:r>
              <a:rPr lang="en-GB" sz="3200" b="1">
                <a:latin typeface="Century Gothic" panose="020B0502020202020204" pitchFamily="34" charset="0"/>
              </a:rPr>
              <a:t>Personal Statement </a:t>
            </a:r>
            <a:r>
              <a:rPr lang="en-GB" sz="3200">
                <a:latin typeface="Century Gothic" panose="020B0502020202020204" pitchFamily="34" charset="0"/>
              </a:rPr>
              <a:t>– </a:t>
            </a:r>
          </a:p>
          <a:p>
            <a:pPr marL="0" indent="0">
              <a:buNone/>
            </a:pPr>
            <a:r>
              <a:rPr lang="en-GB" sz="2400">
                <a:latin typeface="Century Gothic" panose="020B0502020202020204" pitchFamily="34" charset="0"/>
              </a:rPr>
              <a:t>In this section you need to put all the good positive things about yourself, your skills, and why you are the right person for the job. You can have different personal statements for different jobs that you might apply for, so you may want to save a slightly different CV for each job that you are interested in.</a:t>
            </a:r>
          </a:p>
          <a:p>
            <a:endParaRPr lang="en-GB" dirty="0"/>
          </a:p>
        </p:txBody>
      </p:sp>
      <p:sp>
        <p:nvSpPr>
          <p:cNvPr id="6" name="Slide Number Placeholder 5">
            <a:extLst>
              <a:ext uri="{FF2B5EF4-FFF2-40B4-BE49-F238E27FC236}">
                <a16:creationId xmlns:a16="http://schemas.microsoft.com/office/drawing/2014/main" id="{8C04BB2D-4A1C-E665-2885-807062165DD2}"/>
              </a:ext>
            </a:extLst>
          </p:cNvPr>
          <p:cNvSpPr>
            <a:spLocks noGrp="1"/>
          </p:cNvSpPr>
          <p:nvPr>
            <p:ph type="sldNum" sz="quarter" idx="12"/>
          </p:nvPr>
        </p:nvSpPr>
        <p:spPr/>
        <p:txBody>
          <a:bodyPr anchor="ctr">
            <a:normAutofit/>
          </a:bodyPr>
          <a:lstStyle/>
          <a:p>
            <a:pPr rtl="0">
              <a:spcAft>
                <a:spcPts val="600"/>
              </a:spcAft>
            </a:pPr>
            <a:fld id="{F8E28480-1C08-4458-AD97-0283E6FFD09D}" type="slidenum">
              <a:rPr lang="en-GB" smtClean="0"/>
              <a:pPr rtl="0">
                <a:spcAft>
                  <a:spcPts val="600"/>
                </a:spcAft>
              </a:pPr>
              <a:t>8</a:t>
            </a:fld>
            <a:endParaRPr lang="en-GB"/>
          </a:p>
        </p:txBody>
      </p:sp>
      <p:sp>
        <p:nvSpPr>
          <p:cNvPr id="44" name="Content Placeholder 43">
            <a:extLst>
              <a:ext uri="{FF2B5EF4-FFF2-40B4-BE49-F238E27FC236}">
                <a16:creationId xmlns:a16="http://schemas.microsoft.com/office/drawing/2014/main" id="{8F1AFD75-5ED8-AE25-D417-4F12DC2E1935}"/>
              </a:ext>
            </a:extLst>
          </p:cNvPr>
          <p:cNvSpPr>
            <a:spLocks noGrp="1"/>
          </p:cNvSpPr>
          <p:nvPr>
            <p:ph sz="quarter" idx="4"/>
          </p:nvPr>
        </p:nvSpPr>
        <p:spPr>
          <a:xfrm>
            <a:off x="6276148" y="2109784"/>
            <a:ext cx="5396740" cy="4117559"/>
          </a:xfrm>
        </p:spPr>
        <p:txBody>
          <a:bodyPr>
            <a:normAutofit fontScale="92500" lnSpcReduction="10000"/>
          </a:bodyPr>
          <a:lstStyle/>
          <a:p>
            <a:pPr marL="0" indent="0">
              <a:buNone/>
            </a:pPr>
            <a:r>
              <a:rPr lang="en-GB" sz="2400" b="1" dirty="0">
                <a:latin typeface="Century Gothic" panose="020B0502020202020204" pitchFamily="34" charset="0"/>
              </a:rPr>
              <a:t>Key Skills – A list of your most important skills related to the job. For example:</a:t>
            </a:r>
          </a:p>
          <a:p>
            <a:r>
              <a:rPr lang="en-GB" sz="2000" dirty="0">
                <a:latin typeface="Century Gothic" panose="020B0502020202020204" pitchFamily="34" charset="0"/>
              </a:rPr>
              <a:t>Communication</a:t>
            </a:r>
          </a:p>
          <a:p>
            <a:r>
              <a:rPr lang="en-GB" sz="2000" dirty="0">
                <a:latin typeface="Century Gothic" panose="020B0502020202020204" pitchFamily="34" charset="0"/>
              </a:rPr>
              <a:t>Writing</a:t>
            </a:r>
          </a:p>
          <a:p>
            <a:r>
              <a:rPr lang="en-GB" sz="2000" dirty="0">
                <a:latin typeface="Century Gothic" panose="020B0502020202020204" pitchFamily="34" charset="0"/>
              </a:rPr>
              <a:t>Creativity</a:t>
            </a:r>
          </a:p>
          <a:p>
            <a:r>
              <a:rPr lang="en-GB" sz="2000" dirty="0">
                <a:latin typeface="Century Gothic" panose="020B0502020202020204" pitchFamily="34" charset="0"/>
              </a:rPr>
              <a:t>Organisational skills</a:t>
            </a:r>
          </a:p>
          <a:p>
            <a:r>
              <a:rPr lang="en-GB" sz="2000" dirty="0">
                <a:latin typeface="Century Gothic" panose="020B0502020202020204" pitchFamily="34" charset="0"/>
              </a:rPr>
              <a:t>Motivation</a:t>
            </a:r>
          </a:p>
          <a:p>
            <a:r>
              <a:rPr lang="en-GB" sz="2000" dirty="0">
                <a:latin typeface="Century Gothic" panose="020B0502020202020204" pitchFamily="34" charset="0"/>
              </a:rPr>
              <a:t>Teamwork</a:t>
            </a:r>
          </a:p>
          <a:p>
            <a:r>
              <a:rPr lang="en-GB" sz="2000" dirty="0">
                <a:latin typeface="Century Gothic" panose="020B0502020202020204" pitchFamily="34" charset="0"/>
              </a:rPr>
              <a:t>Problem-solving</a:t>
            </a:r>
          </a:p>
          <a:p>
            <a:r>
              <a:rPr lang="en-GB" sz="2000" dirty="0">
                <a:latin typeface="Century Gothic" panose="020B0502020202020204" pitchFamily="34" charset="0"/>
              </a:rPr>
              <a:t>Leadership skills</a:t>
            </a:r>
          </a:p>
          <a:p>
            <a:endParaRPr lang="en-GB" dirty="0"/>
          </a:p>
        </p:txBody>
      </p:sp>
      <p:sp>
        <p:nvSpPr>
          <p:cNvPr id="4" name="TextBox 3">
            <a:extLst>
              <a:ext uri="{FF2B5EF4-FFF2-40B4-BE49-F238E27FC236}">
                <a16:creationId xmlns:a16="http://schemas.microsoft.com/office/drawing/2014/main" id="{F5536ABF-F38A-DFDA-5D8A-C6AFC273A6AF}"/>
              </a:ext>
            </a:extLst>
          </p:cNvPr>
          <p:cNvSpPr txBox="1"/>
          <p:nvPr/>
        </p:nvSpPr>
        <p:spPr>
          <a:xfrm>
            <a:off x="2232005" y="6482022"/>
            <a:ext cx="9440883"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374164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76E84C0E-AAEC-B0A4-D5E3-EB7F3FC415FA}"/>
              </a:ext>
            </a:extLst>
          </p:cNvPr>
          <p:cNvSpPr>
            <a:spLocks noGrp="1"/>
          </p:cNvSpPr>
          <p:nvPr>
            <p:ph type="title"/>
          </p:nvPr>
        </p:nvSpPr>
        <p:spPr/>
        <p:txBody>
          <a:bodyPr/>
          <a:lstStyle/>
          <a:p>
            <a:r>
              <a:rPr lang="en-GB">
                <a:latin typeface="Century Gothic" panose="020B0502020202020204" pitchFamily="34" charset="0"/>
              </a:rPr>
              <a:t>What to Include in a CV?</a:t>
            </a:r>
            <a:endParaRPr lang="en-GB" dirty="0">
              <a:latin typeface="Century Gothic" panose="020B0502020202020204" pitchFamily="34" charset="0"/>
            </a:endParaRPr>
          </a:p>
        </p:txBody>
      </p:sp>
      <p:graphicFrame>
        <p:nvGraphicFramePr>
          <p:cNvPr id="8" name="Content Placeholder 3">
            <a:extLst>
              <a:ext uri="{FF2B5EF4-FFF2-40B4-BE49-F238E27FC236}">
                <a16:creationId xmlns:a16="http://schemas.microsoft.com/office/drawing/2014/main" id="{38AAB10E-E9CE-B18C-296C-8358019693BA}"/>
              </a:ext>
            </a:extLst>
          </p:cNvPr>
          <p:cNvGraphicFramePr>
            <a:graphicFrameLocks noGrp="1"/>
          </p:cNvGraphicFramePr>
          <p:nvPr>
            <p:ph sz="quarter" idx="4"/>
            <p:extLst>
              <p:ext uri="{D42A27DB-BD31-4B8C-83A1-F6EECF244321}">
                <p14:modId xmlns:p14="http://schemas.microsoft.com/office/powerpoint/2010/main" val="3060587226"/>
              </p:ext>
            </p:extLst>
          </p:nvPr>
        </p:nvGraphicFramePr>
        <p:xfrm>
          <a:off x="1202870" y="2242458"/>
          <a:ext cx="9786258" cy="3853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3B0CACD4-46B9-5811-DE15-194EBEE76F9E}"/>
              </a:ext>
            </a:extLst>
          </p:cNvPr>
          <p:cNvSpPr>
            <a:spLocks noGrp="1"/>
          </p:cNvSpPr>
          <p:nvPr>
            <p:ph type="sldNum" sz="quarter" idx="12"/>
          </p:nvPr>
        </p:nvSpPr>
        <p:spPr/>
        <p:txBody>
          <a:bodyPr anchor="ctr">
            <a:normAutofit/>
          </a:bodyPr>
          <a:lstStyle/>
          <a:p>
            <a:pPr rtl="0">
              <a:spcAft>
                <a:spcPts val="600"/>
              </a:spcAft>
            </a:pPr>
            <a:fld id="{F8E28480-1C08-4458-AD97-0283E6FFD09D}" type="slidenum">
              <a:rPr lang="en-GB" smtClean="0"/>
              <a:pPr rtl="0">
                <a:spcAft>
                  <a:spcPts val="600"/>
                </a:spcAft>
              </a:pPr>
              <a:t>9</a:t>
            </a:fld>
            <a:endParaRPr lang="en-GB"/>
          </a:p>
        </p:txBody>
      </p:sp>
      <p:sp>
        <p:nvSpPr>
          <p:cNvPr id="3" name="TextBox 2">
            <a:extLst>
              <a:ext uri="{FF2B5EF4-FFF2-40B4-BE49-F238E27FC236}">
                <a16:creationId xmlns:a16="http://schemas.microsoft.com/office/drawing/2014/main" id="{668C39EF-32B8-31A6-6A83-BD1BB72E47AB}"/>
              </a:ext>
            </a:extLst>
          </p:cNvPr>
          <p:cNvSpPr txBox="1"/>
          <p:nvPr/>
        </p:nvSpPr>
        <p:spPr>
          <a:xfrm>
            <a:off x="2372649" y="6470711"/>
            <a:ext cx="9452758" cy="307777"/>
          </a:xfrm>
          <a:prstGeom prst="rect">
            <a:avLst/>
          </a:prstGeom>
          <a:noFill/>
        </p:spPr>
        <p:txBody>
          <a:bodyPr wrap="square">
            <a:spAutoFit/>
          </a:bodyPr>
          <a:lstStyle/>
          <a:p>
            <a:r>
              <a:rPr lang="en-GB" sz="1400" dirty="0">
                <a:latin typeface="Century Gothic" panose="020B0502020202020204" pitchFamily="34" charset="0"/>
              </a:rPr>
              <a:t>By Fahima Tamanna, Student Occupational Therapist at Sheffield Hallam University.</a:t>
            </a:r>
          </a:p>
        </p:txBody>
      </p:sp>
    </p:spTree>
    <p:extLst>
      <p:ext uri="{BB962C8B-B14F-4D97-AF65-F5344CB8AC3E}">
        <p14:creationId xmlns:p14="http://schemas.microsoft.com/office/powerpoint/2010/main" val="3975952977"/>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096.tgt.Office_50301437_TF45255545_Win32_OJ112196101" id="{AFB2F914-032F-418C-91BC-5C6DEF815646}" vid="{2DEEACD8-06ED-44E4-94FF-2C09FFDEBB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7d1c007-2860-43a4-afa0-acc4aaabe1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021E0C4A6E1544B32A3FA7BC9AD69D" ma:contentTypeVersion="9" ma:contentTypeDescription="Create a new document." ma:contentTypeScope="" ma:versionID="ef5599d111ebad2b4ce5a938d826f80a">
  <xsd:schema xmlns:xsd="http://www.w3.org/2001/XMLSchema" xmlns:xs="http://www.w3.org/2001/XMLSchema" xmlns:p="http://schemas.microsoft.com/office/2006/metadata/properties" xmlns:ns3="c7d1c007-2860-43a4-afa0-acc4aaabe1c7" xmlns:ns4="db5e7b7a-2b72-45f2-b239-729d536e5d3b" targetNamespace="http://schemas.microsoft.com/office/2006/metadata/properties" ma:root="true" ma:fieldsID="90283a18c88088b2ee80ecfd9f0712f9" ns3:_="" ns4:_="">
    <xsd:import namespace="c7d1c007-2860-43a4-afa0-acc4aaabe1c7"/>
    <xsd:import namespace="db5e7b7a-2b72-45f2-b239-729d536e5d3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1c007-2860-43a4-afa0-acc4aaabe1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5e7b7a-2b72-45f2-b239-729d536e5d3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1FE383-FFC9-4E8F-AF11-1EACEDE7E2AB}">
  <ds:schemaRefs>
    <ds:schemaRef ds:uri="http://purl.org/dc/terms/"/>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db5e7b7a-2b72-45f2-b239-729d536e5d3b"/>
    <ds:schemaRef ds:uri="c7d1c007-2860-43a4-afa0-acc4aaabe1c7"/>
  </ds:schemaRefs>
</ds:datastoreItem>
</file>

<file path=customXml/itemProps2.xml><?xml version="1.0" encoding="utf-8"?>
<ds:datastoreItem xmlns:ds="http://schemas.openxmlformats.org/officeDocument/2006/customXml" ds:itemID="{E7132AF9-3F4B-4CF7-B0A1-5A88F3E95F5D}">
  <ds:schemaRefs>
    <ds:schemaRef ds:uri="http://schemas.microsoft.com/sharepoint/v3/contenttype/forms"/>
  </ds:schemaRefs>
</ds:datastoreItem>
</file>

<file path=customXml/itemProps3.xml><?xml version="1.0" encoding="utf-8"?>
<ds:datastoreItem xmlns:ds="http://schemas.openxmlformats.org/officeDocument/2006/customXml" ds:itemID="{78D2C07B-F3D7-4CC9-A542-4DB14ED25F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1c007-2860-43a4-afa0-acc4aaabe1c7"/>
    <ds:schemaRef ds:uri="db5e7b7a-2b72-45f2-b239-729d536e5d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Classic frame design</Template>
  <TotalTime>21444</TotalTime>
  <Words>2400</Words>
  <Application>Microsoft Office PowerPoint</Application>
  <PresentationFormat>Widescreen</PresentationFormat>
  <Paragraphs>263</Paragraphs>
  <Slides>21</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Gill Sans MT</vt:lpstr>
      <vt:lpstr>Goudy Old Style</vt:lpstr>
      <vt:lpstr>ClassicFrameVTI</vt:lpstr>
      <vt:lpstr>Employment Support Intervention</vt:lpstr>
      <vt:lpstr>Introduction</vt:lpstr>
      <vt:lpstr>PowerPoint Presentation</vt:lpstr>
      <vt:lpstr>Why do we need a CV to apply for a Job? </vt:lpstr>
      <vt:lpstr>Employment process</vt:lpstr>
      <vt:lpstr>          5 tips of writing a good CV  1) Clear - well organised and logical  2) Concise - relevant and necessary  3) Complete - includes everything you need 4) Consistent - don't mix styles or fonts 5) Current - Up-to-date </vt:lpstr>
      <vt:lpstr>What things TO DO and NOT TO DO when writing a CV?</vt:lpstr>
      <vt:lpstr>What to Include in a CV? </vt:lpstr>
      <vt:lpstr>What to Include in a CV?</vt:lpstr>
      <vt:lpstr>CV writing resources</vt:lpstr>
      <vt:lpstr>PowerPoint Presentation</vt:lpstr>
      <vt:lpstr>PowerPoint Presentation</vt:lpstr>
      <vt:lpstr>Tips for a Good Cover Letter </vt:lpstr>
      <vt:lpstr> </vt:lpstr>
      <vt:lpstr>Covering letter writing resources</vt:lpstr>
      <vt:lpstr>Job interviews </vt:lpstr>
      <vt:lpstr>Common Types of Interviews </vt:lpstr>
      <vt:lpstr>A mock job interview.   These are pretend videos for learning purposes.  </vt:lpstr>
      <vt:lpstr>Job interview: Common Interview Questions and Answers </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Fahima Tamanna</dc:creator>
  <cp:lastModifiedBy>Fahima Tamanna</cp:lastModifiedBy>
  <cp:revision>8</cp:revision>
  <dcterms:created xsi:type="dcterms:W3CDTF">2025-01-29T12:33:14Z</dcterms:created>
  <dcterms:modified xsi:type="dcterms:W3CDTF">2025-02-14T16:10:15Z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0x010100D3021E0C4A6E1544B32A3FA7BC9AD69D</vt:lpwstr>
  </property>
</Properties>
</file>